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74" r:id="rId3"/>
    <p:sldId id="258" r:id="rId4"/>
    <p:sldId id="259" r:id="rId5"/>
    <p:sldId id="260" r:id="rId6"/>
    <p:sldId id="266" r:id="rId7"/>
    <p:sldId id="264" r:id="rId8"/>
    <p:sldId id="267" r:id="rId9"/>
    <p:sldId id="276" r:id="rId10"/>
    <p:sldId id="278" r:id="rId11"/>
    <p:sldId id="268" r:id="rId12"/>
    <p:sldId id="270" r:id="rId13"/>
    <p:sldId id="271" r:id="rId14"/>
    <p:sldId id="272" r:id="rId15"/>
    <p:sldId id="273" r:id="rId16"/>
    <p:sldId id="279" r:id="rId17"/>
    <p:sldId id="280" r:id="rId18"/>
    <p:sldId id="282" r:id="rId19"/>
    <p:sldId id="281" r:id="rId20"/>
    <p:sldId id="283" r:id="rId21"/>
    <p:sldId id="285" r:id="rId22"/>
    <p:sldId id="288" r:id="rId23"/>
    <p:sldId id="286" r:id="rId24"/>
    <p:sldId id="290" r:id="rId25"/>
    <p:sldId id="291" r:id="rId26"/>
    <p:sldId id="292" r:id="rId27"/>
    <p:sldId id="293" r:id="rId28"/>
    <p:sldId id="289" r:id="rId29"/>
    <p:sldId id="261" r:id="rId30"/>
    <p:sldId id="262" r:id="rId31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722" y="-8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53A366-FEBF-4C10-B388-0644181C008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AE03CD-90C7-46DF-A00A-77E238EFB770}">
      <dgm:prSet phldrT="[Text]"/>
      <dgm:spPr/>
      <dgm:t>
        <a:bodyPr/>
        <a:lstStyle/>
        <a:p>
          <a:r>
            <a:rPr lang="en-US" dirty="0" smtClean="0"/>
            <a:t>Sherri Faith	</a:t>
          </a:r>
          <a:endParaRPr lang="en-US" dirty="0"/>
        </a:p>
      </dgm:t>
    </dgm:pt>
    <dgm:pt modelId="{41A32D3C-6BEF-4AA3-AF40-6AD31E171BFE}" type="parTrans" cxnId="{6DD9F028-6D82-4CD6-A88D-11E110B77D09}">
      <dgm:prSet/>
      <dgm:spPr/>
      <dgm:t>
        <a:bodyPr/>
        <a:lstStyle/>
        <a:p>
          <a:endParaRPr lang="en-US"/>
        </a:p>
      </dgm:t>
    </dgm:pt>
    <dgm:pt modelId="{CEAC256E-B1F4-48D2-AEB0-5100280A1D6B}" type="sibTrans" cxnId="{6DD9F028-6D82-4CD6-A88D-11E110B77D09}">
      <dgm:prSet/>
      <dgm:spPr/>
      <dgm:t>
        <a:bodyPr/>
        <a:lstStyle/>
        <a:p>
          <a:endParaRPr lang="en-US"/>
        </a:p>
      </dgm:t>
    </dgm:pt>
    <dgm:pt modelId="{9E070B4A-63B6-4897-AB82-C045ACC8A74B}">
      <dgm:prSet phldrT="[Text]"/>
      <dgm:spPr/>
      <dgm:t>
        <a:bodyPr/>
        <a:lstStyle/>
        <a:p>
          <a:r>
            <a:rPr lang="en-US" dirty="0" smtClean="0"/>
            <a:t>Associate Director, University Accounting &amp; Financial Reporting</a:t>
          </a:r>
          <a:endParaRPr lang="en-US" dirty="0"/>
        </a:p>
      </dgm:t>
    </dgm:pt>
    <dgm:pt modelId="{803489DA-DDD9-4085-89B0-45497E0CFD15}" type="parTrans" cxnId="{6708756C-394D-406E-B078-ACC9A9D2EAC2}">
      <dgm:prSet/>
      <dgm:spPr/>
      <dgm:t>
        <a:bodyPr/>
        <a:lstStyle/>
        <a:p>
          <a:endParaRPr lang="en-US"/>
        </a:p>
      </dgm:t>
    </dgm:pt>
    <dgm:pt modelId="{1FE6F256-DA67-4B9B-B525-5C1D4ABEF8A9}" type="sibTrans" cxnId="{6708756C-394D-406E-B078-ACC9A9D2EAC2}">
      <dgm:prSet/>
      <dgm:spPr/>
      <dgm:t>
        <a:bodyPr/>
        <a:lstStyle/>
        <a:p>
          <a:endParaRPr lang="en-US"/>
        </a:p>
      </dgm:t>
    </dgm:pt>
    <dgm:pt modelId="{D0BD04E4-CEA3-41F7-AE91-1BE3C0560DBD}">
      <dgm:prSet phldrT="[Text]"/>
      <dgm:spPr/>
      <dgm:t>
        <a:bodyPr/>
        <a:lstStyle/>
        <a:p>
          <a:r>
            <a:rPr lang="en-US" dirty="0" smtClean="0"/>
            <a:t>slfaith@uillinois.edu</a:t>
          </a:r>
          <a:endParaRPr lang="en-US" dirty="0"/>
        </a:p>
      </dgm:t>
    </dgm:pt>
    <dgm:pt modelId="{861C7E58-EFDD-496A-991A-31817BC30EC7}" type="parTrans" cxnId="{B64495A9-8C38-4C57-8783-105D263D0477}">
      <dgm:prSet/>
      <dgm:spPr/>
      <dgm:t>
        <a:bodyPr/>
        <a:lstStyle/>
        <a:p>
          <a:endParaRPr lang="en-US"/>
        </a:p>
      </dgm:t>
    </dgm:pt>
    <dgm:pt modelId="{BBF2E6B5-7883-4D2A-8814-10044F6C290D}" type="sibTrans" cxnId="{B64495A9-8C38-4C57-8783-105D263D0477}">
      <dgm:prSet/>
      <dgm:spPr/>
      <dgm:t>
        <a:bodyPr/>
        <a:lstStyle/>
        <a:p>
          <a:endParaRPr lang="en-US"/>
        </a:p>
      </dgm:t>
    </dgm:pt>
    <dgm:pt modelId="{BB9B797E-6A53-49D4-9189-A341B346FB67}">
      <dgm:prSet phldrT="[Text]"/>
      <dgm:spPr/>
      <dgm:t>
        <a:bodyPr/>
        <a:lstStyle/>
        <a:p>
          <a:r>
            <a:rPr lang="en-US" dirty="0" smtClean="0"/>
            <a:t>Jerry Myers</a:t>
          </a:r>
          <a:endParaRPr lang="en-US" dirty="0"/>
        </a:p>
      </dgm:t>
    </dgm:pt>
    <dgm:pt modelId="{0D75571E-3C1B-4D61-8EF9-899A3A4CC270}" type="parTrans" cxnId="{C4865496-A743-4336-9F17-270D825CF84B}">
      <dgm:prSet/>
      <dgm:spPr/>
      <dgm:t>
        <a:bodyPr/>
        <a:lstStyle/>
        <a:p>
          <a:endParaRPr lang="en-US"/>
        </a:p>
      </dgm:t>
    </dgm:pt>
    <dgm:pt modelId="{11CDAA76-0BD6-4082-8585-2B2F7C6AB1A2}" type="sibTrans" cxnId="{C4865496-A743-4336-9F17-270D825CF84B}">
      <dgm:prSet/>
      <dgm:spPr/>
      <dgm:t>
        <a:bodyPr/>
        <a:lstStyle/>
        <a:p>
          <a:endParaRPr lang="en-US"/>
        </a:p>
      </dgm:t>
    </dgm:pt>
    <dgm:pt modelId="{8EB302B5-5780-42C7-8BD3-0E04C80374B0}">
      <dgm:prSet phldrT="[Text]"/>
      <dgm:spPr/>
      <dgm:t>
        <a:bodyPr/>
        <a:lstStyle/>
        <a:p>
          <a:r>
            <a:rPr lang="en-US" dirty="0" smtClean="0"/>
            <a:t>Functional Area Coordinator for Finance, Administrative Information Technology Services</a:t>
          </a:r>
          <a:endParaRPr lang="en-US" dirty="0"/>
        </a:p>
      </dgm:t>
    </dgm:pt>
    <dgm:pt modelId="{FB7E8841-572F-44FB-A4AA-ED0D4B44415A}" type="parTrans" cxnId="{ABBFBC20-0F7D-4020-BF6F-B251D13A5FBE}">
      <dgm:prSet/>
      <dgm:spPr/>
      <dgm:t>
        <a:bodyPr/>
        <a:lstStyle/>
        <a:p>
          <a:endParaRPr lang="en-US"/>
        </a:p>
      </dgm:t>
    </dgm:pt>
    <dgm:pt modelId="{0FD8EB71-9B22-4CB4-A2FB-7F74D86942DF}" type="sibTrans" cxnId="{ABBFBC20-0F7D-4020-BF6F-B251D13A5FBE}">
      <dgm:prSet/>
      <dgm:spPr/>
      <dgm:t>
        <a:bodyPr/>
        <a:lstStyle/>
        <a:p>
          <a:endParaRPr lang="en-US"/>
        </a:p>
      </dgm:t>
    </dgm:pt>
    <dgm:pt modelId="{90B62144-D358-4C9A-A3B1-E38A70C736B4}">
      <dgm:prSet phldrT="[Text]"/>
      <dgm:spPr/>
      <dgm:t>
        <a:bodyPr/>
        <a:lstStyle/>
        <a:p>
          <a:r>
            <a:rPr lang="en-US" dirty="0" smtClean="0"/>
            <a:t>jdmyers6@uillinois.edu</a:t>
          </a:r>
          <a:endParaRPr lang="en-US" dirty="0"/>
        </a:p>
      </dgm:t>
    </dgm:pt>
    <dgm:pt modelId="{34F43AA7-D6DC-4B2D-9381-6A910B1C7A3C}" type="parTrans" cxnId="{5EFF39B0-51FF-4147-BF5A-6B0A11CE0EE0}">
      <dgm:prSet/>
      <dgm:spPr/>
      <dgm:t>
        <a:bodyPr/>
        <a:lstStyle/>
        <a:p>
          <a:endParaRPr lang="en-US"/>
        </a:p>
      </dgm:t>
    </dgm:pt>
    <dgm:pt modelId="{DA9A4656-9E4B-4FFB-9B9C-85E07F1897E5}" type="sibTrans" cxnId="{5EFF39B0-51FF-4147-BF5A-6B0A11CE0EE0}">
      <dgm:prSet/>
      <dgm:spPr/>
      <dgm:t>
        <a:bodyPr/>
        <a:lstStyle/>
        <a:p>
          <a:endParaRPr lang="en-US"/>
        </a:p>
      </dgm:t>
    </dgm:pt>
    <dgm:pt modelId="{D3EA779A-5713-4737-BF4F-BBD271587AAA}" type="pres">
      <dgm:prSet presAssocID="{C853A366-FEBF-4C10-B388-0644181C00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CAB357-132C-4329-A8D1-BDDA0EA6E6EC}" type="pres">
      <dgm:prSet presAssocID="{A9AE03CD-90C7-46DF-A00A-77E238EFB77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48AEE-F874-4C15-8CC9-EAEEEB325B58}" type="pres">
      <dgm:prSet presAssocID="{A9AE03CD-90C7-46DF-A00A-77E238EFB77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6E609-A594-47FB-A9A2-96D907CFB9F7}" type="pres">
      <dgm:prSet presAssocID="{BB9B797E-6A53-49D4-9189-A341B346FB6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A8269-68E7-484D-A715-FFE7954717B0}" type="pres">
      <dgm:prSet presAssocID="{BB9B797E-6A53-49D4-9189-A341B346FB6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2D742B-3154-45E4-9DA7-EB4E11C98B0E}" type="presOf" srcId="{C853A366-FEBF-4C10-B388-0644181C0086}" destId="{D3EA779A-5713-4737-BF4F-BBD271587AAA}" srcOrd="0" destOrd="0" presId="urn:microsoft.com/office/officeart/2005/8/layout/vList2"/>
    <dgm:cxn modelId="{6DD9F028-6D82-4CD6-A88D-11E110B77D09}" srcId="{C853A366-FEBF-4C10-B388-0644181C0086}" destId="{A9AE03CD-90C7-46DF-A00A-77E238EFB770}" srcOrd="0" destOrd="0" parTransId="{41A32D3C-6BEF-4AA3-AF40-6AD31E171BFE}" sibTransId="{CEAC256E-B1F4-48D2-AEB0-5100280A1D6B}"/>
    <dgm:cxn modelId="{ABBFBC20-0F7D-4020-BF6F-B251D13A5FBE}" srcId="{BB9B797E-6A53-49D4-9189-A341B346FB67}" destId="{8EB302B5-5780-42C7-8BD3-0E04C80374B0}" srcOrd="0" destOrd="0" parTransId="{FB7E8841-572F-44FB-A4AA-ED0D4B44415A}" sibTransId="{0FD8EB71-9B22-4CB4-A2FB-7F74D86942DF}"/>
    <dgm:cxn modelId="{B64495A9-8C38-4C57-8783-105D263D0477}" srcId="{A9AE03CD-90C7-46DF-A00A-77E238EFB770}" destId="{D0BD04E4-CEA3-41F7-AE91-1BE3C0560DBD}" srcOrd="1" destOrd="0" parTransId="{861C7E58-EFDD-496A-991A-31817BC30EC7}" sibTransId="{BBF2E6B5-7883-4D2A-8814-10044F6C290D}"/>
    <dgm:cxn modelId="{A187A838-6486-4B8B-B0E5-41F4C94E7779}" type="presOf" srcId="{D0BD04E4-CEA3-41F7-AE91-1BE3C0560DBD}" destId="{97E48AEE-F874-4C15-8CC9-EAEEEB325B58}" srcOrd="0" destOrd="1" presId="urn:microsoft.com/office/officeart/2005/8/layout/vList2"/>
    <dgm:cxn modelId="{C4865496-A743-4336-9F17-270D825CF84B}" srcId="{C853A366-FEBF-4C10-B388-0644181C0086}" destId="{BB9B797E-6A53-49D4-9189-A341B346FB67}" srcOrd="1" destOrd="0" parTransId="{0D75571E-3C1B-4D61-8EF9-899A3A4CC270}" sibTransId="{11CDAA76-0BD6-4082-8585-2B2F7C6AB1A2}"/>
    <dgm:cxn modelId="{6708756C-394D-406E-B078-ACC9A9D2EAC2}" srcId="{A9AE03CD-90C7-46DF-A00A-77E238EFB770}" destId="{9E070B4A-63B6-4897-AB82-C045ACC8A74B}" srcOrd="0" destOrd="0" parTransId="{803489DA-DDD9-4085-89B0-45497E0CFD15}" sibTransId="{1FE6F256-DA67-4B9B-B525-5C1D4ABEF8A9}"/>
    <dgm:cxn modelId="{29865A43-784B-4B92-ADE8-860C986584ED}" type="presOf" srcId="{8EB302B5-5780-42C7-8BD3-0E04C80374B0}" destId="{B0DA8269-68E7-484D-A715-FFE7954717B0}" srcOrd="0" destOrd="0" presId="urn:microsoft.com/office/officeart/2005/8/layout/vList2"/>
    <dgm:cxn modelId="{3BD49FF8-18F9-4ED6-BADB-669E284B9FC9}" type="presOf" srcId="{A9AE03CD-90C7-46DF-A00A-77E238EFB770}" destId="{A9CAB357-132C-4329-A8D1-BDDA0EA6E6EC}" srcOrd="0" destOrd="0" presId="urn:microsoft.com/office/officeart/2005/8/layout/vList2"/>
    <dgm:cxn modelId="{3F6BCD61-08EC-48D2-9B5A-EC6C3B84AE68}" type="presOf" srcId="{90B62144-D358-4C9A-A3B1-E38A70C736B4}" destId="{B0DA8269-68E7-484D-A715-FFE7954717B0}" srcOrd="0" destOrd="1" presId="urn:microsoft.com/office/officeart/2005/8/layout/vList2"/>
    <dgm:cxn modelId="{453C7D3A-0E65-4D2D-AE4E-BECBDE238F7E}" type="presOf" srcId="{9E070B4A-63B6-4897-AB82-C045ACC8A74B}" destId="{97E48AEE-F874-4C15-8CC9-EAEEEB325B58}" srcOrd="0" destOrd="0" presId="urn:microsoft.com/office/officeart/2005/8/layout/vList2"/>
    <dgm:cxn modelId="{5EFF39B0-51FF-4147-BF5A-6B0A11CE0EE0}" srcId="{BB9B797E-6A53-49D4-9189-A341B346FB67}" destId="{90B62144-D358-4C9A-A3B1-E38A70C736B4}" srcOrd="1" destOrd="0" parTransId="{34F43AA7-D6DC-4B2D-9381-6A910B1C7A3C}" sibTransId="{DA9A4656-9E4B-4FFB-9B9C-85E07F1897E5}"/>
    <dgm:cxn modelId="{6B0CDF7C-06CF-479F-8A7A-B82B58139B01}" type="presOf" srcId="{BB9B797E-6A53-49D4-9189-A341B346FB67}" destId="{3B06E609-A594-47FB-A9A2-96D907CFB9F7}" srcOrd="0" destOrd="0" presId="urn:microsoft.com/office/officeart/2005/8/layout/vList2"/>
    <dgm:cxn modelId="{8139773D-4F22-4247-A6D5-DA23F72E19BF}" type="presParOf" srcId="{D3EA779A-5713-4737-BF4F-BBD271587AAA}" destId="{A9CAB357-132C-4329-A8D1-BDDA0EA6E6EC}" srcOrd="0" destOrd="0" presId="urn:microsoft.com/office/officeart/2005/8/layout/vList2"/>
    <dgm:cxn modelId="{4C8D712A-3323-41D3-8D56-B0397ACA4234}" type="presParOf" srcId="{D3EA779A-5713-4737-BF4F-BBD271587AAA}" destId="{97E48AEE-F874-4C15-8CC9-EAEEEB325B58}" srcOrd="1" destOrd="0" presId="urn:microsoft.com/office/officeart/2005/8/layout/vList2"/>
    <dgm:cxn modelId="{95097351-BB9C-4B6C-874F-7F89CFA27F7E}" type="presParOf" srcId="{D3EA779A-5713-4737-BF4F-BBD271587AAA}" destId="{3B06E609-A594-47FB-A9A2-96D907CFB9F7}" srcOrd="2" destOrd="0" presId="urn:microsoft.com/office/officeart/2005/8/layout/vList2"/>
    <dgm:cxn modelId="{5CA3A4BD-6B6E-4458-83F3-236F908A718F}" type="presParOf" srcId="{D3EA779A-5713-4737-BF4F-BBD271587AAA}" destId="{B0DA8269-68E7-484D-A715-FFE7954717B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64A7CB-6A6F-49F7-9D7A-FAAF3BF6E022}" type="doc">
      <dgm:prSet loTypeId="urn:microsoft.com/office/officeart/2005/8/layout/defaul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1D65D9F-10E4-4736-A2A4-367A0ECAD3D4}">
      <dgm:prSet phldrT="[Text]"/>
      <dgm:spPr/>
      <dgm:t>
        <a:bodyPr/>
        <a:lstStyle/>
        <a:p>
          <a:r>
            <a:rPr lang="en-US" smtClean="0"/>
            <a:t>Operating Ledger</a:t>
          </a:r>
          <a:endParaRPr lang="en-US" dirty="0"/>
        </a:p>
      </dgm:t>
    </dgm:pt>
    <dgm:pt modelId="{CF838F49-51A6-4C3F-9114-4311296D7C10}" type="parTrans" cxnId="{07EBE6EB-D352-4E50-BF14-3B1FC9F508BB}">
      <dgm:prSet/>
      <dgm:spPr/>
      <dgm:t>
        <a:bodyPr/>
        <a:lstStyle/>
        <a:p>
          <a:endParaRPr lang="en-US"/>
        </a:p>
      </dgm:t>
    </dgm:pt>
    <dgm:pt modelId="{3D3E4305-BE93-4E59-9DAE-C1AFD0978AF0}" type="sibTrans" cxnId="{07EBE6EB-D352-4E50-BF14-3B1FC9F508BB}">
      <dgm:prSet/>
      <dgm:spPr/>
      <dgm:t>
        <a:bodyPr/>
        <a:lstStyle/>
        <a:p>
          <a:endParaRPr lang="en-US"/>
        </a:p>
      </dgm:t>
    </dgm:pt>
    <dgm:pt modelId="{8BF21BF1-BCD6-4901-AED0-095D5FBA0E8D}">
      <dgm:prSet phldrT="[Text]"/>
      <dgm:spPr/>
      <dgm:t>
        <a:bodyPr/>
        <a:lstStyle/>
        <a:p>
          <a:r>
            <a:rPr lang="en-US" dirty="0" smtClean="0"/>
            <a:t>Revenue/Expense/Transfer Transactions</a:t>
          </a:r>
          <a:endParaRPr lang="en-US" dirty="0"/>
        </a:p>
      </dgm:t>
    </dgm:pt>
    <dgm:pt modelId="{118A0A2C-BE2E-4DCA-BB0F-6ADBA3AC05E7}" type="parTrans" cxnId="{BF31D1A0-F305-4407-9637-21078067A47F}">
      <dgm:prSet/>
      <dgm:spPr/>
      <dgm:t>
        <a:bodyPr/>
        <a:lstStyle/>
        <a:p>
          <a:endParaRPr lang="en-US"/>
        </a:p>
      </dgm:t>
    </dgm:pt>
    <dgm:pt modelId="{685846B4-015B-4F3E-A8E6-2B8ACCC0A70E}" type="sibTrans" cxnId="{BF31D1A0-F305-4407-9637-21078067A47F}">
      <dgm:prSet/>
      <dgm:spPr/>
      <dgm:t>
        <a:bodyPr/>
        <a:lstStyle/>
        <a:p>
          <a:endParaRPr lang="en-US"/>
        </a:p>
      </dgm:t>
    </dgm:pt>
    <dgm:pt modelId="{43FB935A-E01B-4DB9-AD0F-68E9C869EB99}">
      <dgm:prSet phldrT="[Text]"/>
      <dgm:spPr/>
      <dgm:t>
        <a:bodyPr/>
        <a:lstStyle/>
        <a:p>
          <a:r>
            <a:rPr lang="en-US" smtClean="0"/>
            <a:t>Revenue/Expense/Transfer Detail Statement</a:t>
          </a:r>
          <a:endParaRPr lang="en-US" dirty="0"/>
        </a:p>
      </dgm:t>
    </dgm:pt>
    <dgm:pt modelId="{AC2BB1EB-F7E1-476B-856F-D025D80C169A}" type="parTrans" cxnId="{4627B540-AFFA-4786-BA6A-9D47DA60BB54}">
      <dgm:prSet/>
      <dgm:spPr/>
      <dgm:t>
        <a:bodyPr/>
        <a:lstStyle/>
        <a:p>
          <a:endParaRPr lang="en-US"/>
        </a:p>
      </dgm:t>
    </dgm:pt>
    <dgm:pt modelId="{DD04A4BF-BA69-4CE7-8125-F73D2888F278}" type="sibTrans" cxnId="{4627B540-AFFA-4786-BA6A-9D47DA60BB54}">
      <dgm:prSet/>
      <dgm:spPr/>
      <dgm:t>
        <a:bodyPr/>
        <a:lstStyle/>
        <a:p>
          <a:endParaRPr lang="en-US"/>
        </a:p>
      </dgm:t>
    </dgm:pt>
    <dgm:pt modelId="{55C4B14C-7B58-401E-A20E-C14203044EFC}">
      <dgm:prSet phldrT="[Text]"/>
      <dgm:spPr/>
      <dgm:t>
        <a:bodyPr/>
        <a:lstStyle/>
        <a:p>
          <a:r>
            <a:rPr lang="en-US" smtClean="0"/>
            <a:t>General Ledger</a:t>
          </a:r>
          <a:endParaRPr lang="en-US" dirty="0"/>
        </a:p>
      </dgm:t>
    </dgm:pt>
    <dgm:pt modelId="{25321C4A-C564-4145-8EB6-0725D1842330}" type="parTrans" cxnId="{1BA0E160-411F-47B7-BE57-C3C67B100EE0}">
      <dgm:prSet/>
      <dgm:spPr/>
      <dgm:t>
        <a:bodyPr/>
        <a:lstStyle/>
        <a:p>
          <a:endParaRPr lang="en-US"/>
        </a:p>
      </dgm:t>
    </dgm:pt>
    <dgm:pt modelId="{2366D8A8-5662-4593-A54D-090CEACE67C7}" type="sibTrans" cxnId="{1BA0E160-411F-47B7-BE57-C3C67B100EE0}">
      <dgm:prSet/>
      <dgm:spPr/>
      <dgm:t>
        <a:bodyPr/>
        <a:lstStyle/>
        <a:p>
          <a:endParaRPr lang="en-US"/>
        </a:p>
      </dgm:t>
    </dgm:pt>
    <dgm:pt modelId="{1C49A1B4-1C6E-4BFF-B07E-95723D93F4DF}">
      <dgm:prSet phldrT="[Text]"/>
      <dgm:spPr/>
      <dgm:t>
        <a:bodyPr/>
        <a:lstStyle/>
        <a:p>
          <a:r>
            <a:rPr lang="en-US" dirty="0" smtClean="0"/>
            <a:t>Asset/Liability Transactions</a:t>
          </a:r>
          <a:endParaRPr lang="en-US" dirty="0"/>
        </a:p>
      </dgm:t>
    </dgm:pt>
    <dgm:pt modelId="{1F57C015-3DE9-477A-B33C-5382EC0F649B}" type="parTrans" cxnId="{ACBE9C82-F740-4B47-9244-063733666AF8}">
      <dgm:prSet/>
      <dgm:spPr/>
      <dgm:t>
        <a:bodyPr/>
        <a:lstStyle/>
        <a:p>
          <a:endParaRPr lang="en-US"/>
        </a:p>
      </dgm:t>
    </dgm:pt>
    <dgm:pt modelId="{FD16EDF8-CCAC-48CC-B43C-7DC63701D198}" type="sibTrans" cxnId="{ACBE9C82-F740-4B47-9244-063733666AF8}">
      <dgm:prSet/>
      <dgm:spPr/>
      <dgm:t>
        <a:bodyPr/>
        <a:lstStyle/>
        <a:p>
          <a:endParaRPr lang="en-US"/>
        </a:p>
      </dgm:t>
    </dgm:pt>
    <dgm:pt modelId="{C9F12769-C527-4104-BFF4-C7173243AB89}">
      <dgm:prSet phldrT="[Text]"/>
      <dgm:spPr/>
      <dgm:t>
        <a:bodyPr/>
        <a:lstStyle/>
        <a:p>
          <a:r>
            <a:rPr lang="en-US" smtClean="0"/>
            <a:t>Asset/Liability Detail Statement</a:t>
          </a:r>
          <a:endParaRPr lang="en-US" dirty="0"/>
        </a:p>
      </dgm:t>
    </dgm:pt>
    <dgm:pt modelId="{45D71647-B78A-4E39-B093-E490FB4D9310}" type="parTrans" cxnId="{6342B1DE-86AE-4B11-8578-7AFA23BF1637}">
      <dgm:prSet/>
      <dgm:spPr/>
      <dgm:t>
        <a:bodyPr/>
        <a:lstStyle/>
        <a:p>
          <a:endParaRPr lang="en-US"/>
        </a:p>
      </dgm:t>
    </dgm:pt>
    <dgm:pt modelId="{870DE730-A7A2-4906-BC92-760496807CB7}" type="sibTrans" cxnId="{6342B1DE-86AE-4B11-8578-7AFA23BF1637}">
      <dgm:prSet/>
      <dgm:spPr/>
      <dgm:t>
        <a:bodyPr/>
        <a:lstStyle/>
        <a:p>
          <a:endParaRPr lang="en-US"/>
        </a:p>
      </dgm:t>
    </dgm:pt>
    <dgm:pt modelId="{3A24A8C0-ADC9-41E6-AB2A-13FF52BD82EB}">
      <dgm:prSet phldrT="[Text]"/>
      <dgm:spPr/>
      <dgm:t>
        <a:bodyPr/>
        <a:lstStyle/>
        <a:p>
          <a:r>
            <a:rPr lang="en-US" smtClean="0"/>
            <a:t>Revenue/Expense/Transfer Summary Statement</a:t>
          </a:r>
          <a:endParaRPr lang="en-US" dirty="0"/>
        </a:p>
      </dgm:t>
    </dgm:pt>
    <dgm:pt modelId="{B60F5CCB-B754-4A9F-B2F0-48ED45EBD0B2}" type="parTrans" cxnId="{C2F64122-26F3-45D2-BEAC-806F3998451F}">
      <dgm:prSet/>
      <dgm:spPr/>
      <dgm:t>
        <a:bodyPr/>
        <a:lstStyle/>
        <a:p>
          <a:endParaRPr lang="en-US"/>
        </a:p>
      </dgm:t>
    </dgm:pt>
    <dgm:pt modelId="{21A57711-4E9E-46C2-B86F-A0E38406D1CD}" type="sibTrans" cxnId="{C2F64122-26F3-45D2-BEAC-806F3998451F}">
      <dgm:prSet/>
      <dgm:spPr/>
      <dgm:t>
        <a:bodyPr/>
        <a:lstStyle/>
        <a:p>
          <a:endParaRPr lang="en-US"/>
        </a:p>
      </dgm:t>
    </dgm:pt>
    <dgm:pt modelId="{4B5CA503-6F8E-42C5-9708-6CE9D3D60F69}">
      <dgm:prSet phldrT="[Text]"/>
      <dgm:spPr/>
      <dgm:t>
        <a:bodyPr/>
        <a:lstStyle/>
        <a:p>
          <a:r>
            <a:rPr lang="en-US" smtClean="0"/>
            <a:t>Revenue/Expense/Transfer Detail Statement Inception to Date</a:t>
          </a:r>
          <a:endParaRPr lang="en-US" dirty="0"/>
        </a:p>
      </dgm:t>
    </dgm:pt>
    <dgm:pt modelId="{BC847AEF-ABDB-4A3C-B43F-A7E966F8DE76}" type="parTrans" cxnId="{C1C05533-1C3E-42C4-9E8B-17BB5851717C}">
      <dgm:prSet/>
      <dgm:spPr/>
      <dgm:t>
        <a:bodyPr/>
        <a:lstStyle/>
        <a:p>
          <a:endParaRPr lang="en-US"/>
        </a:p>
      </dgm:t>
    </dgm:pt>
    <dgm:pt modelId="{A9A4045D-7CDF-47DE-B00F-BA3F54746CF4}" type="sibTrans" cxnId="{C1C05533-1C3E-42C4-9E8B-17BB5851717C}">
      <dgm:prSet/>
      <dgm:spPr/>
      <dgm:t>
        <a:bodyPr/>
        <a:lstStyle/>
        <a:p>
          <a:endParaRPr lang="en-US"/>
        </a:p>
      </dgm:t>
    </dgm:pt>
    <dgm:pt modelId="{6EE31712-9093-4A11-8E94-F607C846678F}">
      <dgm:prSet phldrT="[Text]"/>
      <dgm:spPr/>
      <dgm:t>
        <a:bodyPr/>
        <a:lstStyle/>
        <a:p>
          <a:r>
            <a:rPr lang="en-US" smtClean="0"/>
            <a:t>Revenue/Expense/Transfer Summary Statement Inception to Date</a:t>
          </a:r>
          <a:endParaRPr lang="en-US" dirty="0"/>
        </a:p>
      </dgm:t>
    </dgm:pt>
    <dgm:pt modelId="{E273FBDA-C4DF-4348-B0EB-0181C42C6423}" type="parTrans" cxnId="{748760C1-9A5E-482F-9922-EC803EC234AF}">
      <dgm:prSet/>
      <dgm:spPr/>
      <dgm:t>
        <a:bodyPr/>
        <a:lstStyle/>
        <a:p>
          <a:endParaRPr lang="en-US"/>
        </a:p>
      </dgm:t>
    </dgm:pt>
    <dgm:pt modelId="{61CA64FE-6A0B-41BA-B761-4C51C58E39F8}" type="sibTrans" cxnId="{748760C1-9A5E-482F-9922-EC803EC234AF}">
      <dgm:prSet/>
      <dgm:spPr/>
      <dgm:t>
        <a:bodyPr/>
        <a:lstStyle/>
        <a:p>
          <a:endParaRPr lang="en-US"/>
        </a:p>
      </dgm:t>
    </dgm:pt>
    <dgm:pt modelId="{3A42E8DA-BF61-44B1-8D0E-99979CF09411}">
      <dgm:prSet phldrT="[Text]"/>
      <dgm:spPr/>
      <dgm:t>
        <a:bodyPr/>
        <a:lstStyle/>
        <a:p>
          <a:r>
            <a:rPr lang="en-US" smtClean="0"/>
            <a:t>Encumbrance Balances</a:t>
          </a:r>
          <a:endParaRPr lang="en-US" dirty="0"/>
        </a:p>
      </dgm:t>
    </dgm:pt>
    <dgm:pt modelId="{A35AC48F-6C52-4872-B96E-8164114D14A4}" type="parTrans" cxnId="{3BD76541-304D-44C3-84C0-7CB1C877EFE5}">
      <dgm:prSet/>
      <dgm:spPr/>
      <dgm:t>
        <a:bodyPr/>
        <a:lstStyle/>
        <a:p>
          <a:endParaRPr lang="en-US"/>
        </a:p>
      </dgm:t>
    </dgm:pt>
    <dgm:pt modelId="{7E569539-26C6-4D11-8ECD-DDC67AD0140F}" type="sibTrans" cxnId="{3BD76541-304D-44C3-84C0-7CB1C877EFE5}">
      <dgm:prSet/>
      <dgm:spPr/>
      <dgm:t>
        <a:bodyPr/>
        <a:lstStyle/>
        <a:p>
          <a:endParaRPr lang="en-US"/>
        </a:p>
      </dgm:t>
    </dgm:pt>
    <dgm:pt modelId="{7AFC0DAF-74C2-4511-A47C-FF0049C81861}">
      <dgm:prSet phldrT="[Text]"/>
      <dgm:spPr/>
      <dgm:t>
        <a:bodyPr/>
        <a:lstStyle/>
        <a:p>
          <a:r>
            <a:rPr lang="en-US" smtClean="0"/>
            <a:t>Asset/Liability Summary Statement</a:t>
          </a:r>
          <a:endParaRPr lang="en-US" dirty="0"/>
        </a:p>
      </dgm:t>
    </dgm:pt>
    <dgm:pt modelId="{A1D0C875-418A-49F0-8FBB-A50B79E49BCA}" type="parTrans" cxnId="{0930BB97-5B35-4E9E-A68D-AAB38AFC5429}">
      <dgm:prSet/>
      <dgm:spPr/>
      <dgm:t>
        <a:bodyPr/>
        <a:lstStyle/>
        <a:p>
          <a:endParaRPr lang="en-US"/>
        </a:p>
      </dgm:t>
    </dgm:pt>
    <dgm:pt modelId="{8047F6A0-7B5B-438F-87DF-318C7DB417B5}" type="sibTrans" cxnId="{0930BB97-5B35-4E9E-A68D-AAB38AFC5429}">
      <dgm:prSet/>
      <dgm:spPr/>
      <dgm:t>
        <a:bodyPr/>
        <a:lstStyle/>
        <a:p>
          <a:endParaRPr lang="en-US"/>
        </a:p>
      </dgm:t>
    </dgm:pt>
    <dgm:pt modelId="{978A0641-0D34-4F7B-93D9-016B453BDC73}" type="pres">
      <dgm:prSet presAssocID="{2964A7CB-6A6F-49F7-9D7A-FAAF3BF6E0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AAC634-24F2-4AEA-A136-AA3D0B02271E}" type="pres">
      <dgm:prSet presAssocID="{C1D65D9F-10E4-4736-A2A4-367A0ECAD3D4}" presName="node" presStyleLbl="node1" presStyleIdx="0" presStyleCnt="2" custScaleY="188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597AD-6D21-4A8C-826D-2CC12B615B7A}" type="pres">
      <dgm:prSet presAssocID="{3D3E4305-BE93-4E59-9DAE-C1AFD0978AF0}" presName="sibTrans" presStyleCnt="0"/>
      <dgm:spPr/>
      <dgm:t>
        <a:bodyPr/>
        <a:lstStyle/>
        <a:p>
          <a:endParaRPr lang="en-US"/>
        </a:p>
      </dgm:t>
    </dgm:pt>
    <dgm:pt modelId="{5C8FB0B8-B5DB-48DB-83F8-95861610EEDD}" type="pres">
      <dgm:prSet presAssocID="{55C4B14C-7B58-401E-A20E-C14203044EFC}" presName="node" presStyleLbl="node1" presStyleIdx="1" presStyleCnt="2" custScaleY="188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8760C1-9A5E-482F-9922-EC803EC234AF}" srcId="{C1D65D9F-10E4-4736-A2A4-367A0ECAD3D4}" destId="{6EE31712-9093-4A11-8E94-F607C846678F}" srcOrd="4" destOrd="0" parTransId="{E273FBDA-C4DF-4348-B0EB-0181C42C6423}" sibTransId="{61CA64FE-6A0B-41BA-B761-4C51C58E39F8}"/>
    <dgm:cxn modelId="{BF31D1A0-F305-4407-9637-21078067A47F}" srcId="{C1D65D9F-10E4-4736-A2A4-367A0ECAD3D4}" destId="{8BF21BF1-BCD6-4901-AED0-095D5FBA0E8D}" srcOrd="0" destOrd="0" parTransId="{118A0A2C-BE2E-4DCA-BB0F-6ADBA3AC05E7}" sibTransId="{685846B4-015B-4F3E-A8E6-2B8ACCC0A70E}"/>
    <dgm:cxn modelId="{377021BE-D924-43CE-AE6A-9123E6FB807F}" type="presOf" srcId="{43FB935A-E01B-4DB9-AD0F-68E9C869EB99}" destId="{56AAC634-24F2-4AEA-A136-AA3D0B02271E}" srcOrd="0" destOrd="2" presId="urn:microsoft.com/office/officeart/2005/8/layout/default"/>
    <dgm:cxn modelId="{5E8BF2AA-75DC-45E4-A991-7E1970A83AB1}" type="presOf" srcId="{C1D65D9F-10E4-4736-A2A4-367A0ECAD3D4}" destId="{56AAC634-24F2-4AEA-A136-AA3D0B02271E}" srcOrd="0" destOrd="0" presId="urn:microsoft.com/office/officeart/2005/8/layout/default"/>
    <dgm:cxn modelId="{C1C05533-1C3E-42C4-9E8B-17BB5851717C}" srcId="{C1D65D9F-10E4-4736-A2A4-367A0ECAD3D4}" destId="{4B5CA503-6F8E-42C5-9708-6CE9D3D60F69}" srcOrd="3" destOrd="0" parTransId="{BC847AEF-ABDB-4A3C-B43F-A7E966F8DE76}" sibTransId="{A9A4045D-7CDF-47DE-B00F-BA3F54746CF4}"/>
    <dgm:cxn modelId="{A9FA1F25-D8D0-48AD-A40B-98047BA61B95}" type="presOf" srcId="{7AFC0DAF-74C2-4511-A47C-FF0049C81861}" destId="{5C8FB0B8-B5DB-48DB-83F8-95861610EEDD}" srcOrd="0" destOrd="3" presId="urn:microsoft.com/office/officeart/2005/8/layout/default"/>
    <dgm:cxn modelId="{07EBE6EB-D352-4E50-BF14-3B1FC9F508BB}" srcId="{2964A7CB-6A6F-49F7-9D7A-FAAF3BF6E022}" destId="{C1D65D9F-10E4-4736-A2A4-367A0ECAD3D4}" srcOrd="0" destOrd="0" parTransId="{CF838F49-51A6-4C3F-9114-4311296D7C10}" sibTransId="{3D3E4305-BE93-4E59-9DAE-C1AFD0978AF0}"/>
    <dgm:cxn modelId="{ACBE9C82-F740-4B47-9244-063733666AF8}" srcId="{55C4B14C-7B58-401E-A20E-C14203044EFC}" destId="{1C49A1B4-1C6E-4BFF-B07E-95723D93F4DF}" srcOrd="0" destOrd="0" parTransId="{1F57C015-3DE9-477A-B33C-5382EC0F649B}" sibTransId="{FD16EDF8-CCAC-48CC-B43C-7DC63701D198}"/>
    <dgm:cxn modelId="{C2F64122-26F3-45D2-BEAC-806F3998451F}" srcId="{C1D65D9F-10E4-4736-A2A4-367A0ECAD3D4}" destId="{3A24A8C0-ADC9-41E6-AB2A-13FF52BD82EB}" srcOrd="2" destOrd="0" parTransId="{B60F5CCB-B754-4A9F-B2F0-48ED45EBD0B2}" sibTransId="{21A57711-4E9E-46C2-B86F-A0E38406D1CD}"/>
    <dgm:cxn modelId="{0930BB97-5B35-4E9E-A68D-AAB38AFC5429}" srcId="{55C4B14C-7B58-401E-A20E-C14203044EFC}" destId="{7AFC0DAF-74C2-4511-A47C-FF0049C81861}" srcOrd="2" destOrd="0" parTransId="{A1D0C875-418A-49F0-8FBB-A50B79E49BCA}" sibTransId="{8047F6A0-7B5B-438F-87DF-318C7DB417B5}"/>
    <dgm:cxn modelId="{1BA0E160-411F-47B7-BE57-C3C67B100EE0}" srcId="{2964A7CB-6A6F-49F7-9D7A-FAAF3BF6E022}" destId="{55C4B14C-7B58-401E-A20E-C14203044EFC}" srcOrd="1" destOrd="0" parTransId="{25321C4A-C564-4145-8EB6-0725D1842330}" sibTransId="{2366D8A8-5662-4593-A54D-090CEACE67C7}"/>
    <dgm:cxn modelId="{5C8EAA69-7935-4AE3-98CA-11308F3249CC}" type="presOf" srcId="{4B5CA503-6F8E-42C5-9708-6CE9D3D60F69}" destId="{56AAC634-24F2-4AEA-A136-AA3D0B02271E}" srcOrd="0" destOrd="4" presId="urn:microsoft.com/office/officeart/2005/8/layout/default"/>
    <dgm:cxn modelId="{6342B1DE-86AE-4B11-8578-7AFA23BF1637}" srcId="{55C4B14C-7B58-401E-A20E-C14203044EFC}" destId="{C9F12769-C527-4104-BFF4-C7173243AB89}" srcOrd="1" destOrd="0" parTransId="{45D71647-B78A-4E39-B093-E490FB4D9310}" sibTransId="{870DE730-A7A2-4906-BC92-760496807CB7}"/>
    <dgm:cxn modelId="{4627B540-AFFA-4786-BA6A-9D47DA60BB54}" srcId="{C1D65D9F-10E4-4736-A2A4-367A0ECAD3D4}" destId="{43FB935A-E01B-4DB9-AD0F-68E9C869EB99}" srcOrd="1" destOrd="0" parTransId="{AC2BB1EB-F7E1-476B-856F-D025D80C169A}" sibTransId="{DD04A4BF-BA69-4CE7-8125-F73D2888F278}"/>
    <dgm:cxn modelId="{CC03ED10-E992-4A9C-BB5B-AFAE51ED3CE5}" type="presOf" srcId="{8BF21BF1-BCD6-4901-AED0-095D5FBA0E8D}" destId="{56AAC634-24F2-4AEA-A136-AA3D0B02271E}" srcOrd="0" destOrd="1" presId="urn:microsoft.com/office/officeart/2005/8/layout/default"/>
    <dgm:cxn modelId="{8F497682-880F-49BF-A268-CE8CAAB0BC3D}" type="presOf" srcId="{2964A7CB-6A6F-49F7-9D7A-FAAF3BF6E022}" destId="{978A0641-0D34-4F7B-93D9-016B453BDC73}" srcOrd="0" destOrd="0" presId="urn:microsoft.com/office/officeart/2005/8/layout/default"/>
    <dgm:cxn modelId="{0BBD0C4C-3FE7-4C4F-86DA-6D35633EDA6D}" type="presOf" srcId="{3A24A8C0-ADC9-41E6-AB2A-13FF52BD82EB}" destId="{56AAC634-24F2-4AEA-A136-AA3D0B02271E}" srcOrd="0" destOrd="3" presId="urn:microsoft.com/office/officeart/2005/8/layout/default"/>
    <dgm:cxn modelId="{15548F40-383D-4411-A287-2CB474AA956F}" type="presOf" srcId="{6EE31712-9093-4A11-8E94-F607C846678F}" destId="{56AAC634-24F2-4AEA-A136-AA3D0B02271E}" srcOrd="0" destOrd="5" presId="urn:microsoft.com/office/officeart/2005/8/layout/default"/>
    <dgm:cxn modelId="{73477B37-A7E9-4AF5-ADAF-D60EFC899B4C}" type="presOf" srcId="{C9F12769-C527-4104-BFF4-C7173243AB89}" destId="{5C8FB0B8-B5DB-48DB-83F8-95861610EEDD}" srcOrd="0" destOrd="2" presId="urn:microsoft.com/office/officeart/2005/8/layout/default"/>
    <dgm:cxn modelId="{2D3436A4-60F8-4300-BB5D-B0C1AB847591}" type="presOf" srcId="{55C4B14C-7B58-401E-A20E-C14203044EFC}" destId="{5C8FB0B8-B5DB-48DB-83F8-95861610EEDD}" srcOrd="0" destOrd="0" presId="urn:microsoft.com/office/officeart/2005/8/layout/default"/>
    <dgm:cxn modelId="{3BD76541-304D-44C3-84C0-7CB1C877EFE5}" srcId="{C1D65D9F-10E4-4736-A2A4-367A0ECAD3D4}" destId="{3A42E8DA-BF61-44B1-8D0E-99979CF09411}" srcOrd="5" destOrd="0" parTransId="{A35AC48F-6C52-4872-B96E-8164114D14A4}" sibTransId="{7E569539-26C6-4D11-8ECD-DDC67AD0140F}"/>
    <dgm:cxn modelId="{55A59DF3-D034-47F5-B5FF-CCE2E4B099E9}" type="presOf" srcId="{1C49A1B4-1C6E-4BFF-B07E-95723D93F4DF}" destId="{5C8FB0B8-B5DB-48DB-83F8-95861610EEDD}" srcOrd="0" destOrd="1" presId="urn:microsoft.com/office/officeart/2005/8/layout/default"/>
    <dgm:cxn modelId="{7B622CA1-1353-4A76-B5DA-74C5617F1DA7}" type="presOf" srcId="{3A42E8DA-BF61-44B1-8D0E-99979CF09411}" destId="{56AAC634-24F2-4AEA-A136-AA3D0B02271E}" srcOrd="0" destOrd="6" presId="urn:microsoft.com/office/officeart/2005/8/layout/default"/>
    <dgm:cxn modelId="{ED3AB505-AB7C-41B5-B67D-530AA7E6B016}" type="presParOf" srcId="{978A0641-0D34-4F7B-93D9-016B453BDC73}" destId="{56AAC634-24F2-4AEA-A136-AA3D0B02271E}" srcOrd="0" destOrd="0" presId="urn:microsoft.com/office/officeart/2005/8/layout/default"/>
    <dgm:cxn modelId="{AD55D498-7EDE-4B95-893B-1BCE1CF471D1}" type="presParOf" srcId="{978A0641-0D34-4F7B-93D9-016B453BDC73}" destId="{839597AD-6D21-4A8C-826D-2CC12B615B7A}" srcOrd="1" destOrd="0" presId="urn:microsoft.com/office/officeart/2005/8/layout/default"/>
    <dgm:cxn modelId="{1BBCD0AB-9396-41CC-9F58-5EE75F522B31}" type="presParOf" srcId="{978A0641-0D34-4F7B-93D9-016B453BDC73}" destId="{5C8FB0B8-B5DB-48DB-83F8-95861610EED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930EFA-3779-4FF1-B54B-E7331A39A884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8B24BF6-5898-49BE-8EF6-58B7C0523A6E}">
      <dgm:prSet phldrT="[Text]"/>
      <dgm:spPr/>
      <dgm:t>
        <a:bodyPr/>
        <a:lstStyle/>
        <a:p>
          <a:r>
            <a:rPr lang="en-US" dirty="0" smtClean="0"/>
            <a:t>Payroll Expense by Person Pay Period</a:t>
          </a:r>
          <a:endParaRPr lang="en-US" dirty="0"/>
        </a:p>
      </dgm:t>
    </dgm:pt>
    <dgm:pt modelId="{49410931-78B9-448A-9700-17BFDAFE6138}" type="parTrans" cxnId="{83697CE8-9040-40AE-B39B-435C64B66BC8}">
      <dgm:prSet/>
      <dgm:spPr/>
      <dgm:t>
        <a:bodyPr/>
        <a:lstStyle/>
        <a:p>
          <a:endParaRPr lang="en-US"/>
        </a:p>
      </dgm:t>
    </dgm:pt>
    <dgm:pt modelId="{4D9C9151-4FFF-4E08-A9C7-C60F281D1F5F}" type="sibTrans" cxnId="{83697CE8-9040-40AE-B39B-435C64B66BC8}">
      <dgm:prSet/>
      <dgm:spPr/>
      <dgm:t>
        <a:bodyPr/>
        <a:lstStyle/>
        <a:p>
          <a:endParaRPr lang="en-US"/>
        </a:p>
      </dgm:t>
    </dgm:pt>
    <dgm:pt modelId="{ED38B9D2-72FF-49BC-A405-BBAF011E21D2}">
      <dgm:prSet phldrT="[Text]"/>
      <dgm:spPr/>
      <dgm:t>
        <a:bodyPr/>
        <a:lstStyle/>
        <a:p>
          <a:r>
            <a:rPr lang="en-US" dirty="0" smtClean="0"/>
            <a:t>Payroll Expense by Person Month End</a:t>
          </a:r>
          <a:endParaRPr lang="en-US" dirty="0"/>
        </a:p>
      </dgm:t>
    </dgm:pt>
    <dgm:pt modelId="{D49D9B6A-7113-4240-A6AE-FA8B3DF750A1}" type="parTrans" cxnId="{6E996D62-179B-49DF-B50C-8EBA6167D552}">
      <dgm:prSet/>
      <dgm:spPr/>
      <dgm:t>
        <a:bodyPr/>
        <a:lstStyle/>
        <a:p>
          <a:endParaRPr lang="en-US"/>
        </a:p>
      </dgm:t>
    </dgm:pt>
    <dgm:pt modelId="{38F61790-3703-4AB0-A17E-0B07E8170880}" type="sibTrans" cxnId="{6E996D62-179B-49DF-B50C-8EBA6167D552}">
      <dgm:prSet/>
      <dgm:spPr/>
      <dgm:t>
        <a:bodyPr/>
        <a:lstStyle/>
        <a:p>
          <a:endParaRPr lang="en-US"/>
        </a:p>
      </dgm:t>
    </dgm:pt>
    <dgm:pt modelId="{38085461-8C17-4EAB-A985-C8034E40FD0F}">
      <dgm:prSet phldrT="[Text]"/>
      <dgm:spPr/>
      <dgm:t>
        <a:bodyPr/>
        <a:lstStyle/>
        <a:p>
          <a:r>
            <a:rPr lang="en-US" dirty="0" smtClean="0"/>
            <a:t>Payroll Encumbrance by Person Pay Period</a:t>
          </a:r>
          <a:endParaRPr lang="en-US" dirty="0"/>
        </a:p>
      </dgm:t>
    </dgm:pt>
    <dgm:pt modelId="{C9F10828-0F68-40AB-9E24-66468E834F9B}" type="parTrans" cxnId="{40F4AE29-BACC-45C0-9924-7BB00548F689}">
      <dgm:prSet/>
      <dgm:spPr/>
      <dgm:t>
        <a:bodyPr/>
        <a:lstStyle/>
        <a:p>
          <a:endParaRPr lang="en-US"/>
        </a:p>
      </dgm:t>
    </dgm:pt>
    <dgm:pt modelId="{C0316A4D-38AC-4F2F-B411-35FDEF829BF4}" type="sibTrans" cxnId="{40F4AE29-BACC-45C0-9924-7BB00548F689}">
      <dgm:prSet/>
      <dgm:spPr/>
      <dgm:t>
        <a:bodyPr/>
        <a:lstStyle/>
        <a:p>
          <a:endParaRPr lang="en-US"/>
        </a:p>
      </dgm:t>
    </dgm:pt>
    <dgm:pt modelId="{CDDF4476-3CB5-461D-900E-895174761678}">
      <dgm:prSet phldrT="[Text]"/>
      <dgm:spPr/>
      <dgm:t>
        <a:bodyPr/>
        <a:lstStyle/>
        <a:p>
          <a:r>
            <a:rPr lang="en-US" dirty="0" smtClean="0"/>
            <a:t>Payroll Encumbrance by Person Month End</a:t>
          </a:r>
          <a:endParaRPr lang="en-US" dirty="0"/>
        </a:p>
      </dgm:t>
    </dgm:pt>
    <dgm:pt modelId="{99FF5C19-421A-4B66-A4C9-49C120CEBC23}" type="parTrans" cxnId="{4080C5CE-DF17-4F78-8910-4C727E6A4665}">
      <dgm:prSet/>
      <dgm:spPr/>
      <dgm:t>
        <a:bodyPr/>
        <a:lstStyle/>
        <a:p>
          <a:endParaRPr lang="en-US"/>
        </a:p>
      </dgm:t>
    </dgm:pt>
    <dgm:pt modelId="{942656C1-0860-4D20-838D-3109188127E0}" type="sibTrans" cxnId="{4080C5CE-DF17-4F78-8910-4C727E6A4665}">
      <dgm:prSet/>
      <dgm:spPr/>
      <dgm:t>
        <a:bodyPr/>
        <a:lstStyle/>
        <a:p>
          <a:endParaRPr lang="en-US"/>
        </a:p>
      </dgm:t>
    </dgm:pt>
    <dgm:pt modelId="{D11A63E2-FDA5-48BF-80C1-BBBC69708F60}">
      <dgm:prSet phldrT="[Text]"/>
      <dgm:spPr/>
      <dgm:t>
        <a:bodyPr/>
        <a:lstStyle/>
        <a:p>
          <a:r>
            <a:rPr lang="en-US" dirty="0" smtClean="0"/>
            <a:t>Payroll Encumbrance by Person MYE Year End</a:t>
          </a:r>
          <a:endParaRPr lang="en-US" dirty="0"/>
        </a:p>
      </dgm:t>
    </dgm:pt>
    <dgm:pt modelId="{B787D1FB-AEED-4696-99A4-C85C17076746}" type="parTrans" cxnId="{6E44480F-C98B-44D8-B027-E88487CB3CE8}">
      <dgm:prSet/>
      <dgm:spPr/>
      <dgm:t>
        <a:bodyPr/>
        <a:lstStyle/>
        <a:p>
          <a:endParaRPr lang="en-US"/>
        </a:p>
      </dgm:t>
    </dgm:pt>
    <dgm:pt modelId="{9D59E1F9-863C-40CC-8553-B7CD3C688A5A}" type="sibTrans" cxnId="{6E44480F-C98B-44D8-B027-E88487CB3CE8}">
      <dgm:prSet/>
      <dgm:spPr/>
      <dgm:t>
        <a:bodyPr/>
        <a:lstStyle/>
        <a:p>
          <a:endParaRPr lang="en-US"/>
        </a:p>
      </dgm:t>
    </dgm:pt>
    <dgm:pt modelId="{2478B3E5-5CCD-4CFC-8C49-08557B1CFB13}" type="pres">
      <dgm:prSet presAssocID="{FF930EFA-3779-4FF1-B54B-E7331A39A8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7E586F-69D2-4D96-82DB-56D5552D0912}" type="pres">
      <dgm:prSet presAssocID="{C8B24BF6-5898-49BE-8EF6-58B7C0523A6E}" presName="node" presStyleLbl="node1" presStyleIdx="0" presStyleCnt="5" custLinFactNeighborX="53333" custLinFactNeighborY="-2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E183A-8D6F-4E38-B9A6-590CC71A6F33}" type="pres">
      <dgm:prSet presAssocID="{4D9C9151-4FFF-4E08-A9C7-C60F281D1F5F}" presName="sibTrans" presStyleCnt="0"/>
      <dgm:spPr/>
      <dgm:t>
        <a:bodyPr/>
        <a:lstStyle/>
        <a:p>
          <a:endParaRPr lang="en-US"/>
        </a:p>
      </dgm:t>
    </dgm:pt>
    <dgm:pt modelId="{E6D896D4-7D9B-461E-A92B-0C6E0363CF4C}" type="pres">
      <dgm:prSet presAssocID="{ED38B9D2-72FF-49BC-A405-BBAF011E21D2}" presName="node" presStyleLbl="node1" presStyleIdx="1" presStyleCnt="5" custLinFactNeighborX="49407" custLinFactNeighborY="-2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4A04D-F36D-4CD0-AB68-D48B3460A481}" type="pres">
      <dgm:prSet presAssocID="{38F61790-3703-4AB0-A17E-0B07E8170880}" presName="sibTrans" presStyleCnt="0"/>
      <dgm:spPr/>
      <dgm:t>
        <a:bodyPr/>
        <a:lstStyle/>
        <a:p>
          <a:endParaRPr lang="en-US"/>
        </a:p>
      </dgm:t>
    </dgm:pt>
    <dgm:pt modelId="{A56D466E-5A72-4BBF-A277-C89032B789D3}" type="pres">
      <dgm:prSet presAssocID="{38085461-8C17-4EAB-A985-C8034E40FD0F}" presName="node" presStyleLbl="node1" presStyleIdx="2" presStyleCnt="5" custLinFactX="-100000" custLinFactY="16461" custLinFactNeighborX="-11703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B41C1-FF1A-42AC-8D15-9F698CD54738}" type="pres">
      <dgm:prSet presAssocID="{C0316A4D-38AC-4F2F-B411-35FDEF829BF4}" presName="sibTrans" presStyleCnt="0"/>
      <dgm:spPr/>
      <dgm:t>
        <a:bodyPr/>
        <a:lstStyle/>
        <a:p>
          <a:endParaRPr lang="en-US"/>
        </a:p>
      </dgm:t>
    </dgm:pt>
    <dgm:pt modelId="{42A94A42-2E2A-490B-8883-01946BC3A7ED}" type="pres">
      <dgm:prSet presAssocID="{CDDF4476-3CB5-461D-900E-895174761678}" presName="node" presStyleLbl="node1" presStyleIdx="3" presStyleCnt="5" custLinFactNeighborX="55000" custLinFactNeighborY="-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EFAE3-9C12-48DB-A3D9-B5A76BC03682}" type="pres">
      <dgm:prSet presAssocID="{942656C1-0860-4D20-838D-3109188127E0}" presName="sibTrans" presStyleCnt="0"/>
      <dgm:spPr/>
      <dgm:t>
        <a:bodyPr/>
        <a:lstStyle/>
        <a:p>
          <a:endParaRPr lang="en-US"/>
        </a:p>
      </dgm:t>
    </dgm:pt>
    <dgm:pt modelId="{C3A3E644-C2B5-4066-A042-7520B2229CDF}" type="pres">
      <dgm:prSet presAssocID="{D11A63E2-FDA5-48BF-80C1-BBBC69708F60}" presName="node" presStyleLbl="node1" presStyleIdx="4" presStyleCnt="5" custLinFactNeighborX="54189" custLinFactNeighborY="-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697CE8-9040-40AE-B39B-435C64B66BC8}" srcId="{FF930EFA-3779-4FF1-B54B-E7331A39A884}" destId="{C8B24BF6-5898-49BE-8EF6-58B7C0523A6E}" srcOrd="0" destOrd="0" parTransId="{49410931-78B9-448A-9700-17BFDAFE6138}" sibTransId="{4D9C9151-4FFF-4E08-A9C7-C60F281D1F5F}"/>
    <dgm:cxn modelId="{10BC0EBD-C473-4664-9D1F-7804A27C13F9}" type="presOf" srcId="{38085461-8C17-4EAB-A985-C8034E40FD0F}" destId="{A56D466E-5A72-4BBF-A277-C89032B789D3}" srcOrd="0" destOrd="0" presId="urn:microsoft.com/office/officeart/2005/8/layout/default"/>
    <dgm:cxn modelId="{6B30D527-E63E-4774-81FE-71F25B65C752}" type="presOf" srcId="{D11A63E2-FDA5-48BF-80C1-BBBC69708F60}" destId="{C3A3E644-C2B5-4066-A042-7520B2229CDF}" srcOrd="0" destOrd="0" presId="urn:microsoft.com/office/officeart/2005/8/layout/default"/>
    <dgm:cxn modelId="{59C644D1-910B-4D40-9826-7123A9EA930F}" type="presOf" srcId="{C8B24BF6-5898-49BE-8EF6-58B7C0523A6E}" destId="{3D7E586F-69D2-4D96-82DB-56D5552D0912}" srcOrd="0" destOrd="0" presId="urn:microsoft.com/office/officeart/2005/8/layout/default"/>
    <dgm:cxn modelId="{DF6FACF7-E4AB-407F-B80A-29AD13F48BE1}" type="presOf" srcId="{ED38B9D2-72FF-49BC-A405-BBAF011E21D2}" destId="{E6D896D4-7D9B-461E-A92B-0C6E0363CF4C}" srcOrd="0" destOrd="0" presId="urn:microsoft.com/office/officeart/2005/8/layout/default"/>
    <dgm:cxn modelId="{4080C5CE-DF17-4F78-8910-4C727E6A4665}" srcId="{FF930EFA-3779-4FF1-B54B-E7331A39A884}" destId="{CDDF4476-3CB5-461D-900E-895174761678}" srcOrd="3" destOrd="0" parTransId="{99FF5C19-421A-4B66-A4C9-49C120CEBC23}" sibTransId="{942656C1-0860-4D20-838D-3109188127E0}"/>
    <dgm:cxn modelId="{40F4AE29-BACC-45C0-9924-7BB00548F689}" srcId="{FF930EFA-3779-4FF1-B54B-E7331A39A884}" destId="{38085461-8C17-4EAB-A985-C8034E40FD0F}" srcOrd="2" destOrd="0" parTransId="{C9F10828-0F68-40AB-9E24-66468E834F9B}" sibTransId="{C0316A4D-38AC-4F2F-B411-35FDEF829BF4}"/>
    <dgm:cxn modelId="{5716CEBF-4CBC-4277-8DC6-C85371D813EC}" type="presOf" srcId="{CDDF4476-3CB5-461D-900E-895174761678}" destId="{42A94A42-2E2A-490B-8883-01946BC3A7ED}" srcOrd="0" destOrd="0" presId="urn:microsoft.com/office/officeart/2005/8/layout/default"/>
    <dgm:cxn modelId="{6E44480F-C98B-44D8-B027-E88487CB3CE8}" srcId="{FF930EFA-3779-4FF1-B54B-E7331A39A884}" destId="{D11A63E2-FDA5-48BF-80C1-BBBC69708F60}" srcOrd="4" destOrd="0" parTransId="{B787D1FB-AEED-4696-99A4-C85C17076746}" sibTransId="{9D59E1F9-863C-40CC-8553-B7CD3C688A5A}"/>
    <dgm:cxn modelId="{A65C6C0B-9112-47D3-880E-00C8F1392ACA}" type="presOf" srcId="{FF930EFA-3779-4FF1-B54B-E7331A39A884}" destId="{2478B3E5-5CCD-4CFC-8C49-08557B1CFB13}" srcOrd="0" destOrd="0" presId="urn:microsoft.com/office/officeart/2005/8/layout/default"/>
    <dgm:cxn modelId="{6E996D62-179B-49DF-B50C-8EBA6167D552}" srcId="{FF930EFA-3779-4FF1-B54B-E7331A39A884}" destId="{ED38B9D2-72FF-49BC-A405-BBAF011E21D2}" srcOrd="1" destOrd="0" parTransId="{D49D9B6A-7113-4240-A6AE-FA8B3DF750A1}" sibTransId="{38F61790-3703-4AB0-A17E-0B07E8170880}"/>
    <dgm:cxn modelId="{5842D9D9-3AEF-49A4-AE8C-3642787783E5}" type="presParOf" srcId="{2478B3E5-5CCD-4CFC-8C49-08557B1CFB13}" destId="{3D7E586F-69D2-4D96-82DB-56D5552D0912}" srcOrd="0" destOrd="0" presId="urn:microsoft.com/office/officeart/2005/8/layout/default"/>
    <dgm:cxn modelId="{25A92F74-AA0D-446A-B87B-037C3A78C7A9}" type="presParOf" srcId="{2478B3E5-5CCD-4CFC-8C49-08557B1CFB13}" destId="{997E183A-8D6F-4E38-B9A6-590CC71A6F33}" srcOrd="1" destOrd="0" presId="urn:microsoft.com/office/officeart/2005/8/layout/default"/>
    <dgm:cxn modelId="{26306C78-61A0-4C3B-9D5E-52771BB7DFA1}" type="presParOf" srcId="{2478B3E5-5CCD-4CFC-8C49-08557B1CFB13}" destId="{E6D896D4-7D9B-461E-A92B-0C6E0363CF4C}" srcOrd="2" destOrd="0" presId="urn:microsoft.com/office/officeart/2005/8/layout/default"/>
    <dgm:cxn modelId="{D708416D-71FD-45CE-A0AA-BC0B68D1EF3C}" type="presParOf" srcId="{2478B3E5-5CCD-4CFC-8C49-08557B1CFB13}" destId="{A7F4A04D-F36D-4CD0-AB68-D48B3460A481}" srcOrd="3" destOrd="0" presId="urn:microsoft.com/office/officeart/2005/8/layout/default"/>
    <dgm:cxn modelId="{81D37031-F480-4008-8B05-FB238B525688}" type="presParOf" srcId="{2478B3E5-5CCD-4CFC-8C49-08557B1CFB13}" destId="{A56D466E-5A72-4BBF-A277-C89032B789D3}" srcOrd="4" destOrd="0" presId="urn:microsoft.com/office/officeart/2005/8/layout/default"/>
    <dgm:cxn modelId="{3F2F16B0-1002-4105-BE39-9DEA5C54B33D}" type="presParOf" srcId="{2478B3E5-5CCD-4CFC-8C49-08557B1CFB13}" destId="{EF2B41C1-FF1A-42AC-8D15-9F698CD54738}" srcOrd="5" destOrd="0" presId="urn:microsoft.com/office/officeart/2005/8/layout/default"/>
    <dgm:cxn modelId="{9A11B1CC-6543-4DA8-AAD3-BAEA16A13D9C}" type="presParOf" srcId="{2478B3E5-5CCD-4CFC-8C49-08557B1CFB13}" destId="{42A94A42-2E2A-490B-8883-01946BC3A7ED}" srcOrd="6" destOrd="0" presId="urn:microsoft.com/office/officeart/2005/8/layout/default"/>
    <dgm:cxn modelId="{69E388AC-8409-48F7-8FFD-E3ED200E1491}" type="presParOf" srcId="{2478B3E5-5CCD-4CFC-8C49-08557B1CFB13}" destId="{07BEFAE3-9C12-48DB-A3D9-B5A76BC03682}" srcOrd="7" destOrd="0" presId="urn:microsoft.com/office/officeart/2005/8/layout/default"/>
    <dgm:cxn modelId="{30D8ED78-E31E-43FD-AF39-960BBD951B07}" type="presParOf" srcId="{2478B3E5-5CCD-4CFC-8C49-08557B1CFB13}" destId="{C3A3E644-C2B5-4066-A042-7520B2229CD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91CB52-9FE9-4C93-B96B-1D02F6DF5664}" type="doc">
      <dgm:prSet loTypeId="urn:diagrams.loki3.com/Bracke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267A44A-5275-43F6-A95B-879E264970F7}">
      <dgm:prSet phldrT="[Text]"/>
      <dgm:spPr/>
      <dgm:t>
        <a:bodyPr/>
        <a:lstStyle/>
        <a:p>
          <a:r>
            <a:rPr lang="en-US" dirty="0" smtClean="0"/>
            <a:t>Accounts Receivable</a:t>
          </a:r>
          <a:endParaRPr lang="en-US" dirty="0"/>
        </a:p>
      </dgm:t>
    </dgm:pt>
    <dgm:pt modelId="{C2F27D1E-C020-42BF-91FD-BAF4A39437DF}" type="parTrans" cxnId="{AE13D3B3-5936-4CA5-B032-A7CFDB0B6296}">
      <dgm:prSet/>
      <dgm:spPr/>
      <dgm:t>
        <a:bodyPr/>
        <a:lstStyle/>
        <a:p>
          <a:endParaRPr lang="en-US"/>
        </a:p>
      </dgm:t>
    </dgm:pt>
    <dgm:pt modelId="{918D928C-1B4A-46EA-9762-9B04D903438A}" type="sibTrans" cxnId="{AE13D3B3-5936-4CA5-B032-A7CFDB0B6296}">
      <dgm:prSet/>
      <dgm:spPr/>
      <dgm:t>
        <a:bodyPr/>
        <a:lstStyle/>
        <a:p>
          <a:endParaRPr lang="en-US"/>
        </a:p>
      </dgm:t>
    </dgm:pt>
    <dgm:pt modelId="{25C78449-7B3E-47CA-9E7C-76B2E64FCD35}">
      <dgm:prSet phldrT="[Text]"/>
      <dgm:spPr/>
      <dgm:t>
        <a:bodyPr/>
        <a:lstStyle/>
        <a:p>
          <a:r>
            <a:rPr lang="en-US" dirty="0" smtClean="0"/>
            <a:t>Account Detail Reports</a:t>
          </a:r>
          <a:endParaRPr lang="en-US" dirty="0"/>
        </a:p>
      </dgm:t>
    </dgm:pt>
    <dgm:pt modelId="{07F434D0-972F-43FC-8DB4-5153C2181E46}" type="parTrans" cxnId="{19AA3762-90F8-41CB-9083-2E26423C3991}">
      <dgm:prSet/>
      <dgm:spPr/>
      <dgm:t>
        <a:bodyPr/>
        <a:lstStyle/>
        <a:p>
          <a:endParaRPr lang="en-US"/>
        </a:p>
      </dgm:t>
    </dgm:pt>
    <dgm:pt modelId="{0638EA25-9AA2-4761-8EBB-6B8745E18925}" type="sibTrans" cxnId="{19AA3762-90F8-41CB-9083-2E26423C3991}">
      <dgm:prSet/>
      <dgm:spPr/>
      <dgm:t>
        <a:bodyPr/>
        <a:lstStyle/>
        <a:p>
          <a:endParaRPr lang="en-US"/>
        </a:p>
      </dgm:t>
    </dgm:pt>
    <dgm:pt modelId="{6E877F98-70E5-4C68-A061-DD5DE38C6D40}">
      <dgm:prSet phldrT="[Text]"/>
      <dgm:spPr/>
      <dgm:t>
        <a:bodyPr/>
        <a:lstStyle/>
        <a:p>
          <a:r>
            <a:rPr lang="en-US" dirty="0" smtClean="0"/>
            <a:t>Grants</a:t>
          </a:r>
          <a:endParaRPr lang="en-US" dirty="0"/>
        </a:p>
      </dgm:t>
    </dgm:pt>
    <dgm:pt modelId="{D445DEB4-661D-4C56-9B1D-378283DD7F2C}" type="parTrans" cxnId="{08DE925C-A0B8-43D0-9677-5AEA473D4014}">
      <dgm:prSet/>
      <dgm:spPr/>
      <dgm:t>
        <a:bodyPr/>
        <a:lstStyle/>
        <a:p>
          <a:endParaRPr lang="en-US"/>
        </a:p>
      </dgm:t>
    </dgm:pt>
    <dgm:pt modelId="{8F87789A-12AA-42C6-BA0D-02EB90CAED78}" type="sibTrans" cxnId="{08DE925C-A0B8-43D0-9677-5AEA473D4014}">
      <dgm:prSet/>
      <dgm:spPr/>
      <dgm:t>
        <a:bodyPr/>
        <a:lstStyle/>
        <a:p>
          <a:endParaRPr lang="en-US"/>
        </a:p>
      </dgm:t>
    </dgm:pt>
    <dgm:pt modelId="{E40BB297-7EDD-4303-BB4F-B26328152A7D}">
      <dgm:prSet phldrT="[Text]"/>
      <dgm:spPr/>
      <dgm:t>
        <a:bodyPr/>
        <a:lstStyle/>
        <a:p>
          <a:r>
            <a:rPr lang="en-US" dirty="0" smtClean="0"/>
            <a:t>Grant Detail</a:t>
          </a:r>
          <a:endParaRPr lang="en-US" dirty="0"/>
        </a:p>
      </dgm:t>
    </dgm:pt>
    <dgm:pt modelId="{C02C7A3B-CE6C-4CC2-B7B2-941C2E009DD0}" type="parTrans" cxnId="{BFB77EDC-012D-4620-8B58-F2B1DFB9ED41}">
      <dgm:prSet/>
      <dgm:spPr/>
      <dgm:t>
        <a:bodyPr/>
        <a:lstStyle/>
        <a:p>
          <a:endParaRPr lang="en-US"/>
        </a:p>
      </dgm:t>
    </dgm:pt>
    <dgm:pt modelId="{46AFBF01-CC08-4D08-91F9-86507B5C4608}" type="sibTrans" cxnId="{BFB77EDC-012D-4620-8B58-F2B1DFB9ED41}">
      <dgm:prSet/>
      <dgm:spPr/>
      <dgm:t>
        <a:bodyPr/>
        <a:lstStyle/>
        <a:p>
          <a:endParaRPr lang="en-US"/>
        </a:p>
      </dgm:t>
    </dgm:pt>
    <dgm:pt modelId="{96713EDE-354D-4721-A8C0-17FD66B7324E}">
      <dgm:prSet phldrT="[Text]"/>
      <dgm:spPr/>
      <dgm:t>
        <a:bodyPr/>
        <a:lstStyle/>
        <a:p>
          <a:r>
            <a:rPr lang="en-US" dirty="0" smtClean="0"/>
            <a:t>Purchasing </a:t>
          </a:r>
          <a:endParaRPr lang="en-US" dirty="0"/>
        </a:p>
      </dgm:t>
    </dgm:pt>
    <dgm:pt modelId="{EF8DD113-445F-4FDA-9882-2172F40E0CBE}" type="parTrans" cxnId="{B175A7BB-9B9F-487A-9353-1EBA1E656205}">
      <dgm:prSet/>
      <dgm:spPr/>
      <dgm:t>
        <a:bodyPr/>
        <a:lstStyle/>
        <a:p>
          <a:endParaRPr lang="en-US"/>
        </a:p>
      </dgm:t>
    </dgm:pt>
    <dgm:pt modelId="{FFCD497C-140C-41A1-ADBF-9A0FB37A9EB0}" type="sibTrans" cxnId="{B175A7BB-9B9F-487A-9353-1EBA1E656205}">
      <dgm:prSet/>
      <dgm:spPr/>
      <dgm:t>
        <a:bodyPr/>
        <a:lstStyle/>
        <a:p>
          <a:endParaRPr lang="en-US"/>
        </a:p>
      </dgm:t>
    </dgm:pt>
    <dgm:pt modelId="{CED236AB-0313-441B-86FE-EC25483A2591}">
      <dgm:prSet phldrT="[Text]"/>
      <dgm:spPr/>
      <dgm:t>
        <a:bodyPr/>
        <a:lstStyle/>
        <a:p>
          <a:r>
            <a:rPr lang="en-US" dirty="0" smtClean="0"/>
            <a:t>Departmental Requisition</a:t>
          </a:r>
          <a:endParaRPr lang="en-US" dirty="0"/>
        </a:p>
      </dgm:t>
    </dgm:pt>
    <dgm:pt modelId="{43C9B6D9-267C-48FB-B47F-0B49B2E3BBF5}" type="parTrans" cxnId="{6FA31C84-524D-4BD9-A7FF-582C492E7E2D}">
      <dgm:prSet/>
      <dgm:spPr/>
      <dgm:t>
        <a:bodyPr/>
        <a:lstStyle/>
        <a:p>
          <a:endParaRPr lang="en-US"/>
        </a:p>
      </dgm:t>
    </dgm:pt>
    <dgm:pt modelId="{9EC3D3AE-2333-490C-8D73-51C913973008}" type="sibTrans" cxnId="{6FA31C84-524D-4BD9-A7FF-582C492E7E2D}">
      <dgm:prSet/>
      <dgm:spPr/>
      <dgm:t>
        <a:bodyPr/>
        <a:lstStyle/>
        <a:p>
          <a:endParaRPr lang="en-US"/>
        </a:p>
      </dgm:t>
    </dgm:pt>
    <dgm:pt modelId="{C00D834A-82B2-41EB-93D2-D08F38F12207}">
      <dgm:prSet phldrT="[Text]"/>
      <dgm:spPr/>
      <dgm:t>
        <a:bodyPr/>
        <a:lstStyle/>
        <a:p>
          <a:r>
            <a:rPr lang="en-US" dirty="0" smtClean="0"/>
            <a:t>Account Detail By Account</a:t>
          </a:r>
          <a:endParaRPr lang="en-US" dirty="0"/>
        </a:p>
      </dgm:t>
    </dgm:pt>
    <dgm:pt modelId="{2D823FCB-8BFE-4B96-BBEA-769DFAA4B471}" type="parTrans" cxnId="{CBE79ABC-4B44-48A2-8FAC-E55D88230D44}">
      <dgm:prSet/>
      <dgm:spPr/>
      <dgm:t>
        <a:bodyPr/>
        <a:lstStyle/>
        <a:p>
          <a:endParaRPr lang="en-US"/>
        </a:p>
      </dgm:t>
    </dgm:pt>
    <dgm:pt modelId="{83FC380A-555F-4B67-851A-5497392FB52A}" type="sibTrans" cxnId="{CBE79ABC-4B44-48A2-8FAC-E55D88230D44}">
      <dgm:prSet/>
      <dgm:spPr/>
      <dgm:t>
        <a:bodyPr/>
        <a:lstStyle/>
        <a:p>
          <a:endParaRPr lang="en-US"/>
        </a:p>
      </dgm:t>
    </dgm:pt>
    <dgm:pt modelId="{23F83F9A-CFAC-43AC-A080-C46626383F87}">
      <dgm:prSet phldrT="[Text]"/>
      <dgm:spPr/>
      <dgm:t>
        <a:bodyPr/>
        <a:lstStyle/>
        <a:p>
          <a:r>
            <a:rPr lang="en-US" dirty="0" smtClean="0"/>
            <a:t>Account Detail By Detail Category Code</a:t>
          </a:r>
          <a:endParaRPr lang="en-US" dirty="0"/>
        </a:p>
      </dgm:t>
    </dgm:pt>
    <dgm:pt modelId="{2236A497-8038-4460-B1A3-467C25AA65BE}" type="parTrans" cxnId="{8C6B85D4-C259-48BC-8B37-30A238834B21}">
      <dgm:prSet/>
      <dgm:spPr/>
      <dgm:t>
        <a:bodyPr/>
        <a:lstStyle/>
        <a:p>
          <a:endParaRPr lang="en-US"/>
        </a:p>
      </dgm:t>
    </dgm:pt>
    <dgm:pt modelId="{E0904938-FE86-45B1-800C-969F7B41F3FB}" type="sibTrans" cxnId="{8C6B85D4-C259-48BC-8B37-30A238834B21}">
      <dgm:prSet/>
      <dgm:spPr/>
      <dgm:t>
        <a:bodyPr/>
        <a:lstStyle/>
        <a:p>
          <a:endParaRPr lang="en-US"/>
        </a:p>
      </dgm:t>
    </dgm:pt>
    <dgm:pt modelId="{FA542E33-E103-4A9B-B00F-39E9DD52EE68}">
      <dgm:prSet phldrT="[Text]"/>
      <dgm:spPr/>
      <dgm:t>
        <a:bodyPr/>
        <a:lstStyle/>
        <a:p>
          <a:r>
            <a:rPr lang="en-US" dirty="0" smtClean="0"/>
            <a:t>Account Detail By Detail Code</a:t>
          </a:r>
          <a:endParaRPr lang="en-US" dirty="0"/>
        </a:p>
      </dgm:t>
    </dgm:pt>
    <dgm:pt modelId="{C49A2CBC-61AA-46F1-A11E-020DB373B153}" type="parTrans" cxnId="{9B114A6E-BBF3-41F9-9F93-5ACFC25D9730}">
      <dgm:prSet/>
      <dgm:spPr/>
      <dgm:t>
        <a:bodyPr/>
        <a:lstStyle/>
        <a:p>
          <a:endParaRPr lang="en-US"/>
        </a:p>
      </dgm:t>
    </dgm:pt>
    <dgm:pt modelId="{C9791872-9468-4C4B-A481-67D4E04BD72B}" type="sibTrans" cxnId="{9B114A6E-BBF3-41F9-9F93-5ACFC25D9730}">
      <dgm:prSet/>
      <dgm:spPr/>
      <dgm:t>
        <a:bodyPr/>
        <a:lstStyle/>
        <a:p>
          <a:endParaRPr lang="en-US"/>
        </a:p>
      </dgm:t>
    </dgm:pt>
    <dgm:pt modelId="{657B1A5E-F2C8-4440-9786-CE2432347988}">
      <dgm:prSet phldrT="[Text]"/>
      <dgm:spPr/>
      <dgm:t>
        <a:bodyPr/>
        <a:lstStyle/>
        <a:p>
          <a:r>
            <a:rPr lang="en-US" dirty="0" smtClean="0"/>
            <a:t>Open Invoice Reports</a:t>
          </a:r>
          <a:endParaRPr lang="en-US" dirty="0"/>
        </a:p>
      </dgm:t>
    </dgm:pt>
    <dgm:pt modelId="{BFEDAFB2-C2CC-4F04-B80D-9D909B0EA9A7}" type="parTrans" cxnId="{1E34CD0C-43B0-441F-9003-139E416D0CC4}">
      <dgm:prSet/>
      <dgm:spPr/>
      <dgm:t>
        <a:bodyPr/>
        <a:lstStyle/>
        <a:p>
          <a:endParaRPr lang="en-US"/>
        </a:p>
      </dgm:t>
    </dgm:pt>
    <dgm:pt modelId="{DAFECC73-39BA-4A98-8DBD-7970D79CBDE3}" type="sibTrans" cxnId="{1E34CD0C-43B0-441F-9003-139E416D0CC4}">
      <dgm:prSet/>
      <dgm:spPr/>
      <dgm:t>
        <a:bodyPr/>
        <a:lstStyle/>
        <a:p>
          <a:endParaRPr lang="en-US"/>
        </a:p>
      </dgm:t>
    </dgm:pt>
    <dgm:pt modelId="{12A5128E-E477-4C1A-9100-770CB6184C4C}">
      <dgm:prSet phldrT="[Text]"/>
      <dgm:spPr/>
      <dgm:t>
        <a:bodyPr/>
        <a:lstStyle/>
        <a:p>
          <a:r>
            <a:rPr lang="en-US" dirty="0" smtClean="0"/>
            <a:t>Open Invoice By Account</a:t>
          </a:r>
          <a:endParaRPr lang="en-US" dirty="0"/>
        </a:p>
      </dgm:t>
    </dgm:pt>
    <dgm:pt modelId="{8A70400B-9B56-49E4-BEC8-FBF1F8AB5F91}" type="parTrans" cxnId="{8164F5F2-1003-4752-B273-317CD08F4E46}">
      <dgm:prSet/>
      <dgm:spPr/>
      <dgm:t>
        <a:bodyPr/>
        <a:lstStyle/>
        <a:p>
          <a:endParaRPr lang="en-US"/>
        </a:p>
      </dgm:t>
    </dgm:pt>
    <dgm:pt modelId="{7B42B237-5478-4933-BA84-71D8A10B9151}" type="sibTrans" cxnId="{8164F5F2-1003-4752-B273-317CD08F4E46}">
      <dgm:prSet/>
      <dgm:spPr/>
      <dgm:t>
        <a:bodyPr/>
        <a:lstStyle/>
        <a:p>
          <a:endParaRPr lang="en-US"/>
        </a:p>
      </dgm:t>
    </dgm:pt>
    <dgm:pt modelId="{763F1E4C-E3B2-4EC1-9ED8-3B3C18BEA6D0}">
      <dgm:prSet phldrT="[Text]"/>
      <dgm:spPr/>
      <dgm:t>
        <a:bodyPr/>
        <a:lstStyle/>
        <a:p>
          <a:r>
            <a:rPr lang="en-US" dirty="0" smtClean="0"/>
            <a:t>Open Invoice By Category Code</a:t>
          </a:r>
          <a:endParaRPr lang="en-US" dirty="0"/>
        </a:p>
      </dgm:t>
    </dgm:pt>
    <dgm:pt modelId="{7A136760-72F4-4040-AB11-2625836A45E4}" type="parTrans" cxnId="{A60DF4FB-397D-45AF-953B-8BAF99A48F18}">
      <dgm:prSet/>
      <dgm:spPr/>
      <dgm:t>
        <a:bodyPr/>
        <a:lstStyle/>
        <a:p>
          <a:endParaRPr lang="en-US"/>
        </a:p>
      </dgm:t>
    </dgm:pt>
    <dgm:pt modelId="{CC75773C-9333-4798-8CDF-2789CC8CB808}" type="sibTrans" cxnId="{A60DF4FB-397D-45AF-953B-8BAF99A48F18}">
      <dgm:prSet/>
      <dgm:spPr/>
      <dgm:t>
        <a:bodyPr/>
        <a:lstStyle/>
        <a:p>
          <a:endParaRPr lang="en-US"/>
        </a:p>
      </dgm:t>
    </dgm:pt>
    <dgm:pt modelId="{99F8692E-25BF-40CC-95CB-0269C3B5D010}">
      <dgm:prSet phldrT="[Text]"/>
      <dgm:spPr/>
      <dgm:t>
        <a:bodyPr/>
        <a:lstStyle/>
        <a:p>
          <a:r>
            <a:rPr lang="en-US" dirty="0" smtClean="0"/>
            <a:t>Open Invoice By Detail Code</a:t>
          </a:r>
          <a:endParaRPr lang="en-US" dirty="0"/>
        </a:p>
      </dgm:t>
    </dgm:pt>
    <dgm:pt modelId="{BAF976F0-F3C1-4A0F-A71B-4386296670C2}" type="parTrans" cxnId="{0D2525CC-7E99-4C32-B863-33F4ED28BD5C}">
      <dgm:prSet/>
      <dgm:spPr/>
      <dgm:t>
        <a:bodyPr/>
        <a:lstStyle/>
        <a:p>
          <a:endParaRPr lang="en-US"/>
        </a:p>
      </dgm:t>
    </dgm:pt>
    <dgm:pt modelId="{B67293B0-4E84-4DE1-B0B2-EFF8FF0606BE}" type="sibTrans" cxnId="{0D2525CC-7E99-4C32-B863-33F4ED28BD5C}">
      <dgm:prSet/>
      <dgm:spPr/>
      <dgm:t>
        <a:bodyPr/>
        <a:lstStyle/>
        <a:p>
          <a:endParaRPr lang="en-US"/>
        </a:p>
      </dgm:t>
    </dgm:pt>
    <dgm:pt modelId="{8043F4DB-8622-40CC-9419-69C3ED00CD48}" type="pres">
      <dgm:prSet presAssocID="{CC91CB52-9FE9-4C93-B96B-1D02F6DF56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3CE728-BC91-4F2C-8F4E-D49B1A61D83C}" type="pres">
      <dgm:prSet presAssocID="{9267A44A-5275-43F6-A95B-879E264970F7}" presName="linNode" presStyleCnt="0"/>
      <dgm:spPr/>
      <dgm:t>
        <a:bodyPr/>
        <a:lstStyle/>
        <a:p>
          <a:endParaRPr lang="en-US"/>
        </a:p>
      </dgm:t>
    </dgm:pt>
    <dgm:pt modelId="{022B5481-4E0E-450B-BE6C-A94AD85B2A45}" type="pres">
      <dgm:prSet presAssocID="{9267A44A-5275-43F6-A95B-879E264970F7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452B0-C228-4892-BFD9-437D7F79EC9A}" type="pres">
      <dgm:prSet presAssocID="{9267A44A-5275-43F6-A95B-879E264970F7}" presName="bracket" presStyleLbl="parChTrans1D1" presStyleIdx="0" presStyleCnt="3"/>
      <dgm:spPr/>
      <dgm:t>
        <a:bodyPr/>
        <a:lstStyle/>
        <a:p>
          <a:endParaRPr lang="en-US"/>
        </a:p>
      </dgm:t>
    </dgm:pt>
    <dgm:pt modelId="{0AE7F49B-EFA2-48F7-83D4-6F3B920C7ABE}" type="pres">
      <dgm:prSet presAssocID="{9267A44A-5275-43F6-A95B-879E264970F7}" presName="spH" presStyleCnt="0"/>
      <dgm:spPr/>
      <dgm:t>
        <a:bodyPr/>
        <a:lstStyle/>
        <a:p>
          <a:endParaRPr lang="en-US"/>
        </a:p>
      </dgm:t>
    </dgm:pt>
    <dgm:pt modelId="{65BBCDBD-9199-4E20-94EE-8400DCE6FC4C}" type="pres">
      <dgm:prSet presAssocID="{9267A44A-5275-43F6-A95B-879E264970F7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DAB2B-C501-4E6F-A5BA-3F91A2C63871}" type="pres">
      <dgm:prSet presAssocID="{918D928C-1B4A-46EA-9762-9B04D903438A}" presName="spV" presStyleCnt="0"/>
      <dgm:spPr/>
      <dgm:t>
        <a:bodyPr/>
        <a:lstStyle/>
        <a:p>
          <a:endParaRPr lang="en-US"/>
        </a:p>
      </dgm:t>
    </dgm:pt>
    <dgm:pt modelId="{7738C3EA-9613-4A1E-B4C0-731E5BEE5D7E}" type="pres">
      <dgm:prSet presAssocID="{6E877F98-70E5-4C68-A061-DD5DE38C6D40}" presName="linNode" presStyleCnt="0"/>
      <dgm:spPr/>
      <dgm:t>
        <a:bodyPr/>
        <a:lstStyle/>
        <a:p>
          <a:endParaRPr lang="en-US"/>
        </a:p>
      </dgm:t>
    </dgm:pt>
    <dgm:pt modelId="{A8DE2551-63FB-44BB-9FBB-5D4C6465DF4C}" type="pres">
      <dgm:prSet presAssocID="{6E877F98-70E5-4C68-A061-DD5DE38C6D40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CBC85-C502-4FE7-B592-4651B717A3DA}" type="pres">
      <dgm:prSet presAssocID="{6E877F98-70E5-4C68-A061-DD5DE38C6D40}" presName="bracket" presStyleLbl="parChTrans1D1" presStyleIdx="1" presStyleCnt="3"/>
      <dgm:spPr/>
      <dgm:t>
        <a:bodyPr/>
        <a:lstStyle/>
        <a:p>
          <a:endParaRPr lang="en-US"/>
        </a:p>
      </dgm:t>
    </dgm:pt>
    <dgm:pt modelId="{5C8E11E7-026C-452E-B40A-3B3474823354}" type="pres">
      <dgm:prSet presAssocID="{6E877F98-70E5-4C68-A061-DD5DE38C6D40}" presName="spH" presStyleCnt="0"/>
      <dgm:spPr/>
      <dgm:t>
        <a:bodyPr/>
        <a:lstStyle/>
        <a:p>
          <a:endParaRPr lang="en-US"/>
        </a:p>
      </dgm:t>
    </dgm:pt>
    <dgm:pt modelId="{176E5837-8838-4E29-810C-82B68541C053}" type="pres">
      <dgm:prSet presAssocID="{6E877F98-70E5-4C68-A061-DD5DE38C6D40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F6AC-A434-49CC-AD9A-B1055E8C9C1E}" type="pres">
      <dgm:prSet presAssocID="{8F87789A-12AA-42C6-BA0D-02EB90CAED78}" presName="spV" presStyleCnt="0"/>
      <dgm:spPr/>
      <dgm:t>
        <a:bodyPr/>
        <a:lstStyle/>
        <a:p>
          <a:endParaRPr lang="en-US"/>
        </a:p>
      </dgm:t>
    </dgm:pt>
    <dgm:pt modelId="{428083C7-CC30-41BF-A395-2340D51178A6}" type="pres">
      <dgm:prSet presAssocID="{96713EDE-354D-4721-A8C0-17FD66B7324E}" presName="linNode" presStyleCnt="0"/>
      <dgm:spPr/>
      <dgm:t>
        <a:bodyPr/>
        <a:lstStyle/>
        <a:p>
          <a:endParaRPr lang="en-US"/>
        </a:p>
      </dgm:t>
    </dgm:pt>
    <dgm:pt modelId="{26BF924B-F3B3-495C-B30E-ED377E2145BE}" type="pres">
      <dgm:prSet presAssocID="{96713EDE-354D-4721-A8C0-17FD66B7324E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051C3-F8F1-4D68-96EA-D75FA041E7BE}" type="pres">
      <dgm:prSet presAssocID="{96713EDE-354D-4721-A8C0-17FD66B7324E}" presName="bracket" presStyleLbl="parChTrans1D1" presStyleIdx="2" presStyleCnt="3"/>
      <dgm:spPr/>
      <dgm:t>
        <a:bodyPr/>
        <a:lstStyle/>
        <a:p>
          <a:endParaRPr lang="en-US"/>
        </a:p>
      </dgm:t>
    </dgm:pt>
    <dgm:pt modelId="{0996CA57-5DBD-4834-99BE-312EDB05C6D0}" type="pres">
      <dgm:prSet presAssocID="{96713EDE-354D-4721-A8C0-17FD66B7324E}" presName="spH" presStyleCnt="0"/>
      <dgm:spPr/>
      <dgm:t>
        <a:bodyPr/>
        <a:lstStyle/>
        <a:p>
          <a:endParaRPr lang="en-US"/>
        </a:p>
      </dgm:t>
    </dgm:pt>
    <dgm:pt modelId="{24DD30E1-772A-4AD7-8AC8-76FAF737DC34}" type="pres">
      <dgm:prSet presAssocID="{96713EDE-354D-4721-A8C0-17FD66B7324E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13D3B3-5936-4CA5-B032-A7CFDB0B6296}" srcId="{CC91CB52-9FE9-4C93-B96B-1D02F6DF5664}" destId="{9267A44A-5275-43F6-A95B-879E264970F7}" srcOrd="0" destOrd="0" parTransId="{C2F27D1E-C020-42BF-91FD-BAF4A39437DF}" sibTransId="{918D928C-1B4A-46EA-9762-9B04D903438A}"/>
    <dgm:cxn modelId="{0C89E23B-AFF0-4935-AD77-4520A2988632}" type="presOf" srcId="{99F8692E-25BF-40CC-95CB-0269C3B5D010}" destId="{65BBCDBD-9199-4E20-94EE-8400DCE6FC4C}" srcOrd="0" destOrd="7" presId="urn:diagrams.loki3.com/BracketList"/>
    <dgm:cxn modelId="{CBE79ABC-4B44-48A2-8FAC-E55D88230D44}" srcId="{25C78449-7B3E-47CA-9E7C-76B2E64FCD35}" destId="{C00D834A-82B2-41EB-93D2-D08F38F12207}" srcOrd="0" destOrd="0" parTransId="{2D823FCB-8BFE-4B96-BBEA-769DFAA4B471}" sibTransId="{83FC380A-555F-4B67-851A-5497392FB52A}"/>
    <dgm:cxn modelId="{8164F5F2-1003-4752-B273-317CD08F4E46}" srcId="{657B1A5E-F2C8-4440-9786-CE2432347988}" destId="{12A5128E-E477-4C1A-9100-770CB6184C4C}" srcOrd="0" destOrd="0" parTransId="{8A70400B-9B56-49E4-BEC8-FBF1F8AB5F91}" sibTransId="{7B42B237-5478-4933-BA84-71D8A10B9151}"/>
    <dgm:cxn modelId="{E7359CB9-F03F-4416-B84B-12F75872356F}" type="presOf" srcId="{657B1A5E-F2C8-4440-9786-CE2432347988}" destId="{65BBCDBD-9199-4E20-94EE-8400DCE6FC4C}" srcOrd="0" destOrd="4" presId="urn:diagrams.loki3.com/BracketList"/>
    <dgm:cxn modelId="{16F2A264-67C3-4C7B-98A5-D18FB469B67D}" type="presOf" srcId="{6E877F98-70E5-4C68-A061-DD5DE38C6D40}" destId="{A8DE2551-63FB-44BB-9FBB-5D4C6465DF4C}" srcOrd="0" destOrd="0" presId="urn:diagrams.loki3.com/BracketList"/>
    <dgm:cxn modelId="{0D2525CC-7E99-4C32-B863-33F4ED28BD5C}" srcId="{657B1A5E-F2C8-4440-9786-CE2432347988}" destId="{99F8692E-25BF-40CC-95CB-0269C3B5D010}" srcOrd="2" destOrd="0" parTransId="{BAF976F0-F3C1-4A0F-A71B-4386296670C2}" sibTransId="{B67293B0-4E84-4DE1-B0B2-EFF8FF0606BE}"/>
    <dgm:cxn modelId="{0AA3B26D-0586-417E-AB10-218942669E62}" type="presOf" srcId="{23F83F9A-CFAC-43AC-A080-C46626383F87}" destId="{65BBCDBD-9199-4E20-94EE-8400DCE6FC4C}" srcOrd="0" destOrd="2" presId="urn:diagrams.loki3.com/BracketList"/>
    <dgm:cxn modelId="{F80114E3-45EE-4EC8-87B4-38AC95ACD429}" type="presOf" srcId="{763F1E4C-E3B2-4EC1-9ED8-3B3C18BEA6D0}" destId="{65BBCDBD-9199-4E20-94EE-8400DCE6FC4C}" srcOrd="0" destOrd="6" presId="urn:diagrams.loki3.com/BracketList"/>
    <dgm:cxn modelId="{08DE925C-A0B8-43D0-9677-5AEA473D4014}" srcId="{CC91CB52-9FE9-4C93-B96B-1D02F6DF5664}" destId="{6E877F98-70E5-4C68-A061-DD5DE38C6D40}" srcOrd="1" destOrd="0" parTransId="{D445DEB4-661D-4C56-9B1D-378283DD7F2C}" sibTransId="{8F87789A-12AA-42C6-BA0D-02EB90CAED78}"/>
    <dgm:cxn modelId="{041C6ED3-AAC1-46BF-A05E-82D42248559A}" type="presOf" srcId="{CED236AB-0313-441B-86FE-EC25483A2591}" destId="{24DD30E1-772A-4AD7-8AC8-76FAF737DC34}" srcOrd="0" destOrd="0" presId="urn:diagrams.loki3.com/BracketList"/>
    <dgm:cxn modelId="{9B114A6E-BBF3-41F9-9F93-5ACFC25D9730}" srcId="{25C78449-7B3E-47CA-9E7C-76B2E64FCD35}" destId="{FA542E33-E103-4A9B-B00F-39E9DD52EE68}" srcOrd="2" destOrd="0" parTransId="{C49A2CBC-61AA-46F1-A11E-020DB373B153}" sibTransId="{C9791872-9468-4C4B-A481-67D4E04BD72B}"/>
    <dgm:cxn modelId="{BFB77EDC-012D-4620-8B58-F2B1DFB9ED41}" srcId="{6E877F98-70E5-4C68-A061-DD5DE38C6D40}" destId="{E40BB297-7EDD-4303-BB4F-B26328152A7D}" srcOrd="0" destOrd="0" parTransId="{C02C7A3B-CE6C-4CC2-B7B2-941C2E009DD0}" sibTransId="{46AFBF01-CC08-4D08-91F9-86507B5C4608}"/>
    <dgm:cxn modelId="{72C0A042-8BF0-45D0-9303-8C7450E3E83E}" type="presOf" srcId="{C00D834A-82B2-41EB-93D2-D08F38F12207}" destId="{65BBCDBD-9199-4E20-94EE-8400DCE6FC4C}" srcOrd="0" destOrd="1" presId="urn:diagrams.loki3.com/BracketList"/>
    <dgm:cxn modelId="{6FA31C84-524D-4BD9-A7FF-582C492E7E2D}" srcId="{96713EDE-354D-4721-A8C0-17FD66B7324E}" destId="{CED236AB-0313-441B-86FE-EC25483A2591}" srcOrd="0" destOrd="0" parTransId="{43C9B6D9-267C-48FB-B47F-0B49B2E3BBF5}" sibTransId="{9EC3D3AE-2333-490C-8D73-51C913973008}"/>
    <dgm:cxn modelId="{ABB2F267-8D72-4CA7-83ED-B6A64198224F}" type="presOf" srcId="{CC91CB52-9FE9-4C93-B96B-1D02F6DF5664}" destId="{8043F4DB-8622-40CC-9419-69C3ED00CD48}" srcOrd="0" destOrd="0" presId="urn:diagrams.loki3.com/BracketList"/>
    <dgm:cxn modelId="{2953665D-D366-4CE1-AE92-D26021D939A1}" type="presOf" srcId="{E40BB297-7EDD-4303-BB4F-B26328152A7D}" destId="{176E5837-8838-4E29-810C-82B68541C053}" srcOrd="0" destOrd="0" presId="urn:diagrams.loki3.com/BracketList"/>
    <dgm:cxn modelId="{1E34CD0C-43B0-441F-9003-139E416D0CC4}" srcId="{9267A44A-5275-43F6-A95B-879E264970F7}" destId="{657B1A5E-F2C8-4440-9786-CE2432347988}" srcOrd="1" destOrd="0" parTransId="{BFEDAFB2-C2CC-4F04-B80D-9D909B0EA9A7}" sibTransId="{DAFECC73-39BA-4A98-8DBD-7970D79CBDE3}"/>
    <dgm:cxn modelId="{8C6B85D4-C259-48BC-8B37-30A238834B21}" srcId="{25C78449-7B3E-47CA-9E7C-76B2E64FCD35}" destId="{23F83F9A-CFAC-43AC-A080-C46626383F87}" srcOrd="1" destOrd="0" parTransId="{2236A497-8038-4460-B1A3-467C25AA65BE}" sibTransId="{E0904938-FE86-45B1-800C-969F7B41F3FB}"/>
    <dgm:cxn modelId="{B175A7BB-9B9F-487A-9353-1EBA1E656205}" srcId="{CC91CB52-9FE9-4C93-B96B-1D02F6DF5664}" destId="{96713EDE-354D-4721-A8C0-17FD66B7324E}" srcOrd="2" destOrd="0" parTransId="{EF8DD113-445F-4FDA-9882-2172F40E0CBE}" sibTransId="{FFCD497C-140C-41A1-ADBF-9A0FB37A9EB0}"/>
    <dgm:cxn modelId="{2883934A-7552-441F-9F2C-A184E0A6C1B9}" type="presOf" srcId="{25C78449-7B3E-47CA-9E7C-76B2E64FCD35}" destId="{65BBCDBD-9199-4E20-94EE-8400DCE6FC4C}" srcOrd="0" destOrd="0" presId="urn:diagrams.loki3.com/BracketList"/>
    <dgm:cxn modelId="{A60DF4FB-397D-45AF-953B-8BAF99A48F18}" srcId="{657B1A5E-F2C8-4440-9786-CE2432347988}" destId="{763F1E4C-E3B2-4EC1-9ED8-3B3C18BEA6D0}" srcOrd="1" destOrd="0" parTransId="{7A136760-72F4-4040-AB11-2625836A45E4}" sibTransId="{CC75773C-9333-4798-8CDF-2789CC8CB808}"/>
    <dgm:cxn modelId="{19AA3762-90F8-41CB-9083-2E26423C3991}" srcId="{9267A44A-5275-43F6-A95B-879E264970F7}" destId="{25C78449-7B3E-47CA-9E7C-76B2E64FCD35}" srcOrd="0" destOrd="0" parTransId="{07F434D0-972F-43FC-8DB4-5153C2181E46}" sibTransId="{0638EA25-9AA2-4761-8EBB-6B8745E18925}"/>
    <dgm:cxn modelId="{075EBAE6-7AF8-4FDC-9439-BDB1392C57CA}" type="presOf" srcId="{9267A44A-5275-43F6-A95B-879E264970F7}" destId="{022B5481-4E0E-450B-BE6C-A94AD85B2A45}" srcOrd="0" destOrd="0" presId="urn:diagrams.loki3.com/BracketList"/>
    <dgm:cxn modelId="{2C3EDF8E-3AB3-4D3A-B226-36C7A3A3702D}" type="presOf" srcId="{12A5128E-E477-4C1A-9100-770CB6184C4C}" destId="{65BBCDBD-9199-4E20-94EE-8400DCE6FC4C}" srcOrd="0" destOrd="5" presId="urn:diagrams.loki3.com/BracketList"/>
    <dgm:cxn modelId="{D57A659A-22A5-457F-A256-73E6A9FACB8C}" type="presOf" srcId="{FA542E33-E103-4A9B-B00F-39E9DD52EE68}" destId="{65BBCDBD-9199-4E20-94EE-8400DCE6FC4C}" srcOrd="0" destOrd="3" presId="urn:diagrams.loki3.com/BracketList"/>
    <dgm:cxn modelId="{D5E5A66C-E2AF-4FE9-BA91-35BF698A92E2}" type="presOf" srcId="{96713EDE-354D-4721-A8C0-17FD66B7324E}" destId="{26BF924B-F3B3-495C-B30E-ED377E2145BE}" srcOrd="0" destOrd="0" presId="urn:diagrams.loki3.com/BracketList"/>
    <dgm:cxn modelId="{E953FBC6-22FE-4E0D-BCD7-8CB57D8C0FEF}" type="presParOf" srcId="{8043F4DB-8622-40CC-9419-69C3ED00CD48}" destId="{FB3CE728-BC91-4F2C-8F4E-D49B1A61D83C}" srcOrd="0" destOrd="0" presId="urn:diagrams.loki3.com/BracketList"/>
    <dgm:cxn modelId="{A687BC43-D8DD-4B2D-B849-AEC26F55A665}" type="presParOf" srcId="{FB3CE728-BC91-4F2C-8F4E-D49B1A61D83C}" destId="{022B5481-4E0E-450B-BE6C-A94AD85B2A45}" srcOrd="0" destOrd="0" presId="urn:diagrams.loki3.com/BracketList"/>
    <dgm:cxn modelId="{BF2F2859-5751-4E4E-8FDB-CDF121D02621}" type="presParOf" srcId="{FB3CE728-BC91-4F2C-8F4E-D49B1A61D83C}" destId="{B2E452B0-C228-4892-BFD9-437D7F79EC9A}" srcOrd="1" destOrd="0" presId="urn:diagrams.loki3.com/BracketList"/>
    <dgm:cxn modelId="{49519280-0D88-4E2A-BAA2-EB28E586ED5F}" type="presParOf" srcId="{FB3CE728-BC91-4F2C-8F4E-D49B1A61D83C}" destId="{0AE7F49B-EFA2-48F7-83D4-6F3B920C7ABE}" srcOrd="2" destOrd="0" presId="urn:diagrams.loki3.com/BracketList"/>
    <dgm:cxn modelId="{73A7989D-8276-45FA-A71B-3B346C099B26}" type="presParOf" srcId="{FB3CE728-BC91-4F2C-8F4E-D49B1A61D83C}" destId="{65BBCDBD-9199-4E20-94EE-8400DCE6FC4C}" srcOrd="3" destOrd="0" presId="urn:diagrams.loki3.com/BracketList"/>
    <dgm:cxn modelId="{6C34FC95-ADF2-4091-AA4D-F834A5BA016A}" type="presParOf" srcId="{8043F4DB-8622-40CC-9419-69C3ED00CD48}" destId="{9A1DAB2B-C501-4E6F-A5BA-3F91A2C63871}" srcOrd="1" destOrd="0" presId="urn:diagrams.loki3.com/BracketList"/>
    <dgm:cxn modelId="{4296CF9D-DAAE-48F3-8C37-DEA580143373}" type="presParOf" srcId="{8043F4DB-8622-40CC-9419-69C3ED00CD48}" destId="{7738C3EA-9613-4A1E-B4C0-731E5BEE5D7E}" srcOrd="2" destOrd="0" presId="urn:diagrams.loki3.com/BracketList"/>
    <dgm:cxn modelId="{2BA14EF8-554A-4998-887C-501E1C1CDFFC}" type="presParOf" srcId="{7738C3EA-9613-4A1E-B4C0-731E5BEE5D7E}" destId="{A8DE2551-63FB-44BB-9FBB-5D4C6465DF4C}" srcOrd="0" destOrd="0" presId="urn:diagrams.loki3.com/BracketList"/>
    <dgm:cxn modelId="{D465C120-0C15-4EE3-8E11-4F7BC6B46FF5}" type="presParOf" srcId="{7738C3EA-9613-4A1E-B4C0-731E5BEE5D7E}" destId="{E59CBC85-C502-4FE7-B592-4651B717A3DA}" srcOrd="1" destOrd="0" presId="urn:diagrams.loki3.com/BracketList"/>
    <dgm:cxn modelId="{C90C70BA-FF31-41B4-ADE3-A8341A164C30}" type="presParOf" srcId="{7738C3EA-9613-4A1E-B4C0-731E5BEE5D7E}" destId="{5C8E11E7-026C-452E-B40A-3B3474823354}" srcOrd="2" destOrd="0" presId="urn:diagrams.loki3.com/BracketList"/>
    <dgm:cxn modelId="{C62BF2C2-9709-40BC-A3FE-7C781DB12973}" type="presParOf" srcId="{7738C3EA-9613-4A1E-B4C0-731E5BEE5D7E}" destId="{176E5837-8838-4E29-810C-82B68541C053}" srcOrd="3" destOrd="0" presId="urn:diagrams.loki3.com/BracketList"/>
    <dgm:cxn modelId="{C70B0DED-330B-4FB4-8E6A-F81232A6A5ED}" type="presParOf" srcId="{8043F4DB-8622-40CC-9419-69C3ED00CD48}" destId="{9DB9F6AC-A434-49CC-AD9A-B1055E8C9C1E}" srcOrd="3" destOrd="0" presId="urn:diagrams.loki3.com/BracketList"/>
    <dgm:cxn modelId="{FE5297E0-85D0-42E7-A4DF-CEC5854AADC3}" type="presParOf" srcId="{8043F4DB-8622-40CC-9419-69C3ED00CD48}" destId="{428083C7-CC30-41BF-A395-2340D51178A6}" srcOrd="4" destOrd="0" presId="urn:diagrams.loki3.com/BracketList"/>
    <dgm:cxn modelId="{337BED8C-130F-4476-B577-D005132CDEBA}" type="presParOf" srcId="{428083C7-CC30-41BF-A395-2340D51178A6}" destId="{26BF924B-F3B3-495C-B30E-ED377E2145BE}" srcOrd="0" destOrd="0" presId="urn:diagrams.loki3.com/BracketList"/>
    <dgm:cxn modelId="{DA899FC2-7732-4239-A00D-8CD959F0DF54}" type="presParOf" srcId="{428083C7-CC30-41BF-A395-2340D51178A6}" destId="{D58051C3-F8F1-4D68-96EA-D75FA041E7BE}" srcOrd="1" destOrd="0" presId="urn:diagrams.loki3.com/BracketList"/>
    <dgm:cxn modelId="{8D446101-24B2-4070-832D-9EDC1577B45C}" type="presParOf" srcId="{428083C7-CC30-41BF-A395-2340D51178A6}" destId="{0996CA57-5DBD-4834-99BE-312EDB05C6D0}" srcOrd="2" destOrd="0" presId="urn:diagrams.loki3.com/BracketList"/>
    <dgm:cxn modelId="{6D92B85A-0072-47D0-B833-547B83E15017}" type="presParOf" srcId="{428083C7-CC30-41BF-A395-2340D51178A6}" destId="{24DD30E1-772A-4AD7-8AC8-76FAF737DC3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D0222B-1637-4FE6-B9E8-9C5C7B70C06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27AD4CD-411E-41A4-B18F-6B29BAC02B6C}">
      <dgm:prSet phldrT="[Text]"/>
      <dgm:spPr/>
      <dgm:t>
        <a:bodyPr/>
        <a:lstStyle/>
        <a:p>
          <a:r>
            <a:rPr lang="en-US" dirty="0" smtClean="0"/>
            <a:t>Dashboard view of CFOP within viewing privileges</a:t>
          </a:r>
          <a:endParaRPr lang="en-US" dirty="0"/>
        </a:p>
      </dgm:t>
    </dgm:pt>
    <dgm:pt modelId="{24D526E9-A058-4C8D-9E32-1151CA3C7D40}" type="parTrans" cxnId="{AC89971A-968E-42D9-AF1B-1042BE8F3960}">
      <dgm:prSet/>
      <dgm:spPr/>
      <dgm:t>
        <a:bodyPr/>
        <a:lstStyle/>
        <a:p>
          <a:endParaRPr lang="en-US"/>
        </a:p>
      </dgm:t>
    </dgm:pt>
    <dgm:pt modelId="{2BFDE90F-D7D8-48DE-82EF-4326AAEE890A}" type="sibTrans" cxnId="{AC89971A-968E-42D9-AF1B-1042BE8F3960}">
      <dgm:prSet/>
      <dgm:spPr/>
      <dgm:t>
        <a:bodyPr/>
        <a:lstStyle/>
        <a:p>
          <a:endParaRPr lang="en-US"/>
        </a:p>
      </dgm:t>
    </dgm:pt>
    <dgm:pt modelId="{BFACF6AB-4987-4A6D-B85D-A17A40BAE999}">
      <dgm:prSet phldrT="[Text]"/>
      <dgm:spPr/>
      <dgm:t>
        <a:bodyPr/>
        <a:lstStyle/>
        <a:p>
          <a:r>
            <a:rPr lang="en-US" dirty="0" smtClean="0"/>
            <a:t>Budget Balance Available</a:t>
          </a:r>
          <a:endParaRPr lang="en-US" dirty="0"/>
        </a:p>
      </dgm:t>
    </dgm:pt>
    <dgm:pt modelId="{FF3F281C-46A8-4CE6-8A2F-EE7D2645714A}" type="parTrans" cxnId="{FCB90D15-C262-4093-BCB2-85998FFE2E73}">
      <dgm:prSet/>
      <dgm:spPr/>
      <dgm:t>
        <a:bodyPr/>
        <a:lstStyle/>
        <a:p>
          <a:endParaRPr lang="en-US"/>
        </a:p>
      </dgm:t>
    </dgm:pt>
    <dgm:pt modelId="{66A6E538-1744-4E25-AF59-B938661384FF}" type="sibTrans" cxnId="{FCB90D15-C262-4093-BCB2-85998FFE2E73}">
      <dgm:prSet/>
      <dgm:spPr/>
      <dgm:t>
        <a:bodyPr/>
        <a:lstStyle/>
        <a:p>
          <a:endParaRPr lang="en-US"/>
        </a:p>
      </dgm:t>
    </dgm:pt>
    <dgm:pt modelId="{E352083F-8E28-4BAE-8C01-E2207F2A50E2}">
      <dgm:prSet phldrT="[Text]"/>
      <dgm:spPr/>
      <dgm:t>
        <a:bodyPr/>
        <a:lstStyle/>
        <a:p>
          <a:r>
            <a:rPr lang="en-US" dirty="0" smtClean="0"/>
            <a:t>View details by account code, transactions</a:t>
          </a:r>
          <a:endParaRPr lang="en-US" dirty="0"/>
        </a:p>
      </dgm:t>
    </dgm:pt>
    <dgm:pt modelId="{7CC9A554-5DD5-41F7-9D09-92FD926AE851}" type="parTrans" cxnId="{70F7885F-7AC5-46FC-A43A-3B8151DE9DBD}">
      <dgm:prSet/>
      <dgm:spPr/>
      <dgm:t>
        <a:bodyPr/>
        <a:lstStyle/>
        <a:p>
          <a:endParaRPr lang="en-US"/>
        </a:p>
      </dgm:t>
    </dgm:pt>
    <dgm:pt modelId="{09A887A1-32F5-4A10-9556-23A248B44585}" type="sibTrans" cxnId="{70F7885F-7AC5-46FC-A43A-3B8151DE9DBD}">
      <dgm:prSet/>
      <dgm:spPr/>
      <dgm:t>
        <a:bodyPr/>
        <a:lstStyle/>
        <a:p>
          <a:endParaRPr lang="en-US"/>
        </a:p>
      </dgm:t>
    </dgm:pt>
    <dgm:pt modelId="{6B63A835-AD42-48C2-8181-AFC4A1A8A22B}">
      <dgm:prSet phldrT="[Text]"/>
      <dgm:spPr/>
      <dgm:t>
        <a:bodyPr/>
        <a:lstStyle/>
        <a:p>
          <a:r>
            <a:rPr lang="en-US" dirty="0" smtClean="0"/>
            <a:t>Reports</a:t>
          </a:r>
          <a:endParaRPr lang="en-US" dirty="0"/>
        </a:p>
      </dgm:t>
    </dgm:pt>
    <dgm:pt modelId="{AABE317D-1782-4BB2-A3D0-2DE2878FFA62}" type="parTrans" cxnId="{022C4695-E377-49E0-9023-16FF14850A00}">
      <dgm:prSet/>
      <dgm:spPr/>
      <dgm:t>
        <a:bodyPr/>
        <a:lstStyle/>
        <a:p>
          <a:endParaRPr lang="en-US"/>
        </a:p>
      </dgm:t>
    </dgm:pt>
    <dgm:pt modelId="{9C2A8AA1-DCF1-4971-AADB-7148F3F290DF}" type="sibTrans" cxnId="{022C4695-E377-49E0-9023-16FF14850A00}">
      <dgm:prSet/>
      <dgm:spPr/>
      <dgm:t>
        <a:bodyPr/>
        <a:lstStyle/>
        <a:p>
          <a:endParaRPr lang="en-US"/>
        </a:p>
      </dgm:t>
    </dgm:pt>
    <dgm:pt modelId="{9D0AD24C-3CF0-452C-9D9A-E13369797C56}">
      <dgm:prSet phldrT="[Text]"/>
      <dgm:spPr/>
      <dgm:t>
        <a:bodyPr/>
        <a:lstStyle/>
        <a:p>
          <a:r>
            <a:rPr lang="en-US" dirty="0" smtClean="0"/>
            <a:t>Operating Ledger Standard Finance Reports</a:t>
          </a:r>
          <a:endParaRPr lang="en-US" dirty="0"/>
        </a:p>
      </dgm:t>
    </dgm:pt>
    <dgm:pt modelId="{95E2D2B0-40EE-4A7B-9271-42853F920D99}" type="parTrans" cxnId="{E8B0CAE3-0F95-4462-AEB1-FCBE41F70832}">
      <dgm:prSet/>
      <dgm:spPr/>
      <dgm:t>
        <a:bodyPr/>
        <a:lstStyle/>
        <a:p>
          <a:endParaRPr lang="en-US"/>
        </a:p>
      </dgm:t>
    </dgm:pt>
    <dgm:pt modelId="{8E7AA43D-3C10-4F5F-B5A6-661AFCC9BD78}" type="sibTrans" cxnId="{E8B0CAE3-0F95-4462-AEB1-FCBE41F70832}">
      <dgm:prSet/>
      <dgm:spPr/>
      <dgm:t>
        <a:bodyPr/>
        <a:lstStyle/>
        <a:p>
          <a:endParaRPr lang="en-US"/>
        </a:p>
      </dgm:t>
    </dgm:pt>
    <dgm:pt modelId="{4FCC938F-6B02-4784-A518-3E10F2D92340}">
      <dgm:prSet phldrT="[Text]"/>
      <dgm:spPr/>
      <dgm:t>
        <a:bodyPr/>
        <a:lstStyle/>
        <a:p>
          <a:r>
            <a:rPr lang="en-US" dirty="0" smtClean="0"/>
            <a:t>HR\Pay Reports</a:t>
          </a:r>
          <a:endParaRPr lang="en-US" dirty="0"/>
        </a:p>
      </dgm:t>
    </dgm:pt>
    <dgm:pt modelId="{74A03A72-4BBB-481D-9FD9-546DD5A888E4}" type="parTrans" cxnId="{9D12AB87-E381-4D6D-9EB4-CE0D4A0489A0}">
      <dgm:prSet/>
      <dgm:spPr/>
      <dgm:t>
        <a:bodyPr/>
        <a:lstStyle/>
        <a:p>
          <a:endParaRPr lang="en-US"/>
        </a:p>
      </dgm:t>
    </dgm:pt>
    <dgm:pt modelId="{4E602FCB-B368-4DC3-A39F-4C8CF8C14C62}" type="sibTrans" cxnId="{9D12AB87-E381-4D6D-9EB4-CE0D4A0489A0}">
      <dgm:prSet/>
      <dgm:spPr/>
      <dgm:t>
        <a:bodyPr/>
        <a:lstStyle/>
        <a:p>
          <a:endParaRPr lang="en-US"/>
        </a:p>
      </dgm:t>
    </dgm:pt>
    <dgm:pt modelId="{148F3F33-CB91-4C43-B6C4-EFCCD73B3759}" type="pres">
      <dgm:prSet presAssocID="{00D0222B-1637-4FE6-B9E8-9C5C7B70C0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7B59F6-C33C-4464-BBCC-0C9B5BFECD08}" type="pres">
      <dgm:prSet presAssocID="{827AD4CD-411E-41A4-B18F-6B29BAC02B6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E6027-F9D5-40BC-AEB0-8F33A3F6678C}" type="pres">
      <dgm:prSet presAssocID="{827AD4CD-411E-41A4-B18F-6B29BAC02B6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D8F06-B51A-4426-9F58-C7A01A4499B8}" type="pres">
      <dgm:prSet presAssocID="{6B63A835-AD42-48C2-8181-AFC4A1A8A2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11069-6795-45D2-B527-284853F6617F}" type="pres">
      <dgm:prSet presAssocID="{6B63A835-AD42-48C2-8181-AFC4A1A8A22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36459-056E-48BB-A2EF-F108555EF9A4}" type="presOf" srcId="{00D0222B-1637-4FE6-B9E8-9C5C7B70C065}" destId="{148F3F33-CB91-4C43-B6C4-EFCCD73B3759}" srcOrd="0" destOrd="0" presId="urn:microsoft.com/office/officeart/2005/8/layout/vList2"/>
    <dgm:cxn modelId="{70F7885F-7AC5-46FC-A43A-3B8151DE9DBD}" srcId="{827AD4CD-411E-41A4-B18F-6B29BAC02B6C}" destId="{E352083F-8E28-4BAE-8C01-E2207F2A50E2}" srcOrd="1" destOrd="0" parTransId="{7CC9A554-5DD5-41F7-9D09-92FD926AE851}" sibTransId="{09A887A1-32F5-4A10-9556-23A248B44585}"/>
    <dgm:cxn modelId="{E294BF82-8098-44B8-88EB-76EF779C37EE}" type="presOf" srcId="{4FCC938F-6B02-4784-A518-3E10F2D92340}" destId="{0FF11069-6795-45D2-B527-284853F6617F}" srcOrd="0" destOrd="1" presId="urn:microsoft.com/office/officeart/2005/8/layout/vList2"/>
    <dgm:cxn modelId="{7A04806B-3EC1-4FF4-966C-89CBACC5FA75}" type="presOf" srcId="{827AD4CD-411E-41A4-B18F-6B29BAC02B6C}" destId="{267B59F6-C33C-4464-BBCC-0C9B5BFECD08}" srcOrd="0" destOrd="0" presId="urn:microsoft.com/office/officeart/2005/8/layout/vList2"/>
    <dgm:cxn modelId="{2E32845C-A04C-4955-8053-798C2F5796F1}" type="presOf" srcId="{9D0AD24C-3CF0-452C-9D9A-E13369797C56}" destId="{0FF11069-6795-45D2-B527-284853F6617F}" srcOrd="0" destOrd="0" presId="urn:microsoft.com/office/officeart/2005/8/layout/vList2"/>
    <dgm:cxn modelId="{022C4695-E377-49E0-9023-16FF14850A00}" srcId="{00D0222B-1637-4FE6-B9E8-9C5C7B70C065}" destId="{6B63A835-AD42-48C2-8181-AFC4A1A8A22B}" srcOrd="1" destOrd="0" parTransId="{AABE317D-1782-4BB2-A3D0-2DE2878FFA62}" sibTransId="{9C2A8AA1-DCF1-4971-AADB-7148F3F290DF}"/>
    <dgm:cxn modelId="{AC89971A-968E-42D9-AF1B-1042BE8F3960}" srcId="{00D0222B-1637-4FE6-B9E8-9C5C7B70C065}" destId="{827AD4CD-411E-41A4-B18F-6B29BAC02B6C}" srcOrd="0" destOrd="0" parTransId="{24D526E9-A058-4C8D-9E32-1151CA3C7D40}" sibTransId="{2BFDE90F-D7D8-48DE-82EF-4326AAEE890A}"/>
    <dgm:cxn modelId="{E8B0CAE3-0F95-4462-AEB1-FCBE41F70832}" srcId="{6B63A835-AD42-48C2-8181-AFC4A1A8A22B}" destId="{9D0AD24C-3CF0-452C-9D9A-E13369797C56}" srcOrd="0" destOrd="0" parTransId="{95E2D2B0-40EE-4A7B-9271-42853F920D99}" sibTransId="{8E7AA43D-3C10-4F5F-B5A6-661AFCC9BD78}"/>
    <dgm:cxn modelId="{FCB90D15-C262-4093-BCB2-85998FFE2E73}" srcId="{827AD4CD-411E-41A4-B18F-6B29BAC02B6C}" destId="{BFACF6AB-4987-4A6D-B85D-A17A40BAE999}" srcOrd="0" destOrd="0" parTransId="{FF3F281C-46A8-4CE6-8A2F-EE7D2645714A}" sibTransId="{66A6E538-1744-4E25-AF59-B938661384FF}"/>
    <dgm:cxn modelId="{662461D2-4846-4F22-A43D-A5AAC711154B}" type="presOf" srcId="{BFACF6AB-4987-4A6D-B85D-A17A40BAE999}" destId="{F77E6027-F9D5-40BC-AEB0-8F33A3F6678C}" srcOrd="0" destOrd="0" presId="urn:microsoft.com/office/officeart/2005/8/layout/vList2"/>
    <dgm:cxn modelId="{9FB83673-AE25-4BEE-9B9C-49550A9E635D}" type="presOf" srcId="{E352083F-8E28-4BAE-8C01-E2207F2A50E2}" destId="{F77E6027-F9D5-40BC-AEB0-8F33A3F6678C}" srcOrd="0" destOrd="1" presId="urn:microsoft.com/office/officeart/2005/8/layout/vList2"/>
    <dgm:cxn modelId="{353B028D-8733-4C9F-A05A-79060171F16E}" type="presOf" srcId="{6B63A835-AD42-48C2-8181-AFC4A1A8A22B}" destId="{569D8F06-B51A-4426-9F58-C7A01A4499B8}" srcOrd="0" destOrd="0" presId="urn:microsoft.com/office/officeart/2005/8/layout/vList2"/>
    <dgm:cxn modelId="{9D12AB87-E381-4D6D-9EB4-CE0D4A0489A0}" srcId="{6B63A835-AD42-48C2-8181-AFC4A1A8A22B}" destId="{4FCC938F-6B02-4784-A518-3E10F2D92340}" srcOrd="1" destOrd="0" parTransId="{74A03A72-4BBB-481D-9FD9-546DD5A888E4}" sibTransId="{4E602FCB-B368-4DC3-A39F-4C8CF8C14C62}"/>
    <dgm:cxn modelId="{30B2FC50-5C01-4C5D-A2B5-A5880B5757C1}" type="presParOf" srcId="{148F3F33-CB91-4C43-B6C4-EFCCD73B3759}" destId="{267B59F6-C33C-4464-BBCC-0C9B5BFECD08}" srcOrd="0" destOrd="0" presId="urn:microsoft.com/office/officeart/2005/8/layout/vList2"/>
    <dgm:cxn modelId="{5ECD0FEF-4FBB-4C49-9435-544BEFC40E0B}" type="presParOf" srcId="{148F3F33-CB91-4C43-B6C4-EFCCD73B3759}" destId="{F77E6027-F9D5-40BC-AEB0-8F33A3F6678C}" srcOrd="1" destOrd="0" presId="urn:microsoft.com/office/officeart/2005/8/layout/vList2"/>
    <dgm:cxn modelId="{7E9CEEE5-E5D7-4D0B-A516-079D1C85AB2B}" type="presParOf" srcId="{148F3F33-CB91-4C43-B6C4-EFCCD73B3759}" destId="{569D8F06-B51A-4426-9F58-C7A01A4499B8}" srcOrd="2" destOrd="0" presId="urn:microsoft.com/office/officeart/2005/8/layout/vList2"/>
    <dgm:cxn modelId="{8ED9CE6C-35F1-4E52-9F9F-C66FA9053D9A}" type="presParOf" srcId="{148F3F33-CB91-4C43-B6C4-EFCCD73B3759}" destId="{0FF11069-6795-45D2-B527-284853F6617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242232-C22A-45A7-A11D-DF63B0A924A5}" type="datetimeFigureOut">
              <a:rPr lang="en-US"/>
              <a:pPr>
                <a:defRPr/>
              </a:pPr>
              <a:t>4/18/2016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00A69E-75D1-4B28-BEAB-90CCC8F15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34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7B357B-1771-48F8-BD2A-B7E3D5C3A62D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6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0A69E-75D1-4B28-BEAB-90CCC8F1500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41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68FF91-8504-4B27-AE55-CE8E83454C52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26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DDA0BF-1F0B-4C6C-AC8C-92DB0BC00347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3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0A69E-75D1-4B28-BEAB-90CCC8F1500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2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0B482-DAFA-40D8-B9FE-78D0E97D94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2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050A-E46F-4DB0-A9F8-ADF3E666D5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3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3F781-E101-4C8A-BFD4-BAAA16B5FD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9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0000">
                  <a:alpha val="76000"/>
                  <a:lumMod val="87000"/>
                </a:srgbClr>
              </a:gs>
              <a:gs pos="30000">
                <a:schemeClr val="bg1">
                  <a:lumMod val="9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343400" y="276225"/>
            <a:ext cx="4470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2016 </a:t>
            </a:r>
            <a:r>
              <a:rPr lang="en-US" altLang="en-US" sz="11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BRINGING ADMINISTRATORS TOGETHER CONFERENCE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FC883-4F6E-48DA-9F26-8D346CEA5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7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E717B-3C49-431D-B2B8-2DBDF8CD2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6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9145E-A017-481B-BC01-7E8D51EA5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2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399"/>
            <a:ext cx="4040188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5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399"/>
            <a:ext cx="4041775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B5D2E-3C87-41B4-ABD1-9539BF670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E853B-CF9B-46F8-9FB8-4677E2C8ED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C140-5524-4722-987E-6D26F6A5F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1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200"/>
            <a:ext cx="3008313" cy="3886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EAD2D-7F72-4268-892C-FBD7BA75FB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8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81062"/>
          </a:xfr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6EBC4-CC9D-46A7-BCCB-BA8039FAC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3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397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20DE84-1FD8-4535-AD19-1578F2133E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directpweb.admin.uillinois.edu/ddrint/servlet/ddrin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die.ds.uillinois.ed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yuifinancials.uillinois.edu/myFi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nswers.uillinois.edu/ua/" TargetMode="External"/><Relationship Id="rId2" Type="http://schemas.openxmlformats.org/officeDocument/2006/relationships/hyperlink" Target="https://www.aits.uillinois.edu/services/reports_and_dat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yresearch.uillinois.edu/piPortal/" TargetMode="External"/><Relationship Id="rId2" Type="http://schemas.openxmlformats.org/officeDocument/2006/relationships/hyperlink" Target="https://myresearch.uillinois.edu/ho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ts.uillinois.edu/services/reports_and_data/help_and_training/training/" TargetMode="External"/><Relationship Id="rId2" Type="http://schemas.openxmlformats.org/officeDocument/2006/relationships/hyperlink" Target="https://www.obfs.uillinois.edu/train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answers.uillinois.ed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gradFill>
            <a:gsLst>
              <a:gs pos="6000">
                <a:srgbClr val="FF0000">
                  <a:lumMod val="90000"/>
                </a:srgbClr>
              </a:gs>
              <a:gs pos="100000">
                <a:schemeClr val="bg1">
                  <a:lumMod val="95000"/>
                  <a:alpha val="51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101" name="Title 1"/>
          <p:cNvSpPr>
            <a:spLocks noGrp="1"/>
          </p:cNvSpPr>
          <p:nvPr>
            <p:ph type="ctrTitle"/>
          </p:nvPr>
        </p:nvSpPr>
        <p:spPr>
          <a:xfrm>
            <a:off x="381000" y="1981200"/>
            <a:ext cx="5943600" cy="1219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Report Retrieval Options</a:t>
            </a:r>
          </a:p>
        </p:txBody>
      </p:sp>
      <p:sp>
        <p:nvSpPr>
          <p:cNvPr id="4102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2667000" cy="609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April 14, 2016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10:15am-11:15am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1:30pm-2:30pm</a:t>
            </a:r>
          </a:p>
          <a:p>
            <a:pPr eaLnBrk="1" hangingPunct="1"/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4103" name="Title 1"/>
          <p:cNvSpPr txBox="1">
            <a:spLocks/>
          </p:cNvSpPr>
          <p:nvPr/>
        </p:nvSpPr>
        <p:spPr bwMode="auto">
          <a:xfrm>
            <a:off x="381000" y="609600"/>
            <a:ext cx="7286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2016 BRINGING ADMINISTRATORS TOGETHER CONFERENCE</a:t>
            </a:r>
          </a:p>
        </p:txBody>
      </p:sp>
      <p:pic>
        <p:nvPicPr>
          <p:cNvPr id="4104" name="Picture 4" descr="C:\Users\apikty2.UOFI\AppData\Local\Microsoft\Windows\Temporary Internet Files\Low\Content.IE5\OKFJKH2E\CAMP.SIDE.NOTL.LG.WH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45038"/>
            <a:ext cx="501967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EC140-5524-4722-987E-6D26F6A5FB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85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6581" y="5915787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https://docdirectpweb.admin.uillinois.edu/ddrint/servlet/ddrint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65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631825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Enterprise Data Delivery &amp; Information Environment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Standard Finance reports </a:t>
            </a:r>
          </a:p>
          <a:p>
            <a:r>
              <a:rPr lang="en-US" altLang="en-US" dirty="0" smtClean="0"/>
              <a:t>Operating Ledger reports</a:t>
            </a:r>
          </a:p>
          <a:p>
            <a:r>
              <a:rPr lang="en-US" altLang="en-US" dirty="0" smtClean="0"/>
              <a:t>General Ledger reports</a:t>
            </a:r>
          </a:p>
          <a:p>
            <a:r>
              <a:rPr lang="en-US" altLang="en-US" dirty="0" smtClean="0"/>
              <a:t>Fixed Asset reports</a:t>
            </a:r>
          </a:p>
          <a:p>
            <a:r>
              <a:rPr lang="en-US" altLang="en-US" dirty="0" smtClean="0"/>
              <a:t>Accounts Receivable</a:t>
            </a:r>
          </a:p>
          <a:p>
            <a:r>
              <a:rPr lang="en-US" altLang="en-US" dirty="0" smtClean="0"/>
              <a:t>Grants</a:t>
            </a:r>
          </a:p>
          <a:p>
            <a:r>
              <a:rPr lang="en-US" altLang="en-US" dirty="0" smtClean="0"/>
              <a:t>Purchasing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2A628D-C1AC-4571-84CF-8A5BFA66FA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1434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13150"/>
            <a:ext cx="41211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Operating Ledger Reports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Summary reports</a:t>
            </a:r>
          </a:p>
          <a:p>
            <a:pPr lvl="1"/>
            <a:r>
              <a:rPr lang="en-US" altLang="en-US" dirty="0" smtClean="0"/>
              <a:t>College </a:t>
            </a:r>
            <a:r>
              <a:rPr lang="en-US" altLang="en-US" dirty="0" err="1" smtClean="0"/>
              <a:t>Dept</a:t>
            </a:r>
            <a:r>
              <a:rPr lang="en-US" altLang="en-US" dirty="0" smtClean="0"/>
              <a:t> Fund Type Summary</a:t>
            </a:r>
          </a:p>
          <a:p>
            <a:pPr lvl="1"/>
            <a:r>
              <a:rPr lang="en-US" altLang="en-US" dirty="0" smtClean="0"/>
              <a:t>Operating Ledger Summary</a:t>
            </a:r>
          </a:p>
          <a:p>
            <a:r>
              <a:rPr lang="en-US" altLang="en-US" dirty="0" smtClean="0"/>
              <a:t>YTD Transaction Statements</a:t>
            </a:r>
          </a:p>
          <a:p>
            <a:r>
              <a:rPr lang="en-US" altLang="en-US" dirty="0" smtClean="0"/>
              <a:t>Operating Statement Rollups</a:t>
            </a:r>
          </a:p>
          <a:p>
            <a:r>
              <a:rPr lang="en-US" altLang="en-US" dirty="0" smtClean="0"/>
              <a:t>Misclassified FOAPAL report</a:t>
            </a:r>
          </a:p>
          <a:p>
            <a:r>
              <a:rPr lang="en-US" altLang="en-US" dirty="0" err="1" smtClean="0"/>
              <a:t>MultiFund</a:t>
            </a:r>
            <a:r>
              <a:rPr lang="en-US" altLang="en-US" dirty="0" smtClean="0"/>
              <a:t> Management Reports</a:t>
            </a:r>
          </a:p>
          <a:p>
            <a:r>
              <a:rPr lang="en-US" altLang="en-US" dirty="0" smtClean="0"/>
              <a:t>Operating Ledger by Org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E1E49E-1E7F-4838-9498-43F5B47015A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3048000"/>
            <a:ext cx="2841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General Ledger Reports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Fund Type Summary</a:t>
            </a:r>
          </a:p>
          <a:p>
            <a:r>
              <a:rPr lang="en-US" altLang="en-US" smtClean="0"/>
              <a:t>General Ledger Department Fund Summary</a:t>
            </a:r>
          </a:p>
          <a:p>
            <a:r>
              <a:rPr lang="en-US" altLang="en-US" smtClean="0"/>
              <a:t>General Ledger Fund Summary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61031F-48E5-4395-B281-F1983F40CB5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184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4016375"/>
            <a:ext cx="21939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Fixed Asset Reports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Fixed Asset by Org</a:t>
            </a:r>
          </a:p>
          <a:p>
            <a:r>
              <a:rPr lang="en-US" altLang="en-US" smtClean="0"/>
              <a:t>Monthly Activity by Chart and Organization</a:t>
            </a:r>
          </a:p>
          <a:p>
            <a:r>
              <a:rPr lang="en-US" altLang="en-US" smtClean="0"/>
              <a:t>Commodity Search</a:t>
            </a:r>
          </a:p>
          <a:p>
            <a:r>
              <a:rPr lang="en-US" altLang="en-US" smtClean="0"/>
              <a:t>Fixed Asset Pending List</a:t>
            </a:r>
          </a:p>
          <a:p>
            <a:r>
              <a:rPr lang="en-US" altLang="en-US" smtClean="0"/>
              <a:t>Location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627A4B-0ABF-4010-9C0E-BA63B05C9F6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1946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92675"/>
            <a:ext cx="1892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4267200"/>
            <a:ext cx="21113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4267200"/>
            <a:ext cx="1400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A/R, Grants &amp; Purchasing Reports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73684B-0EDF-4279-B008-7173CDBCC83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70597175"/>
              </p:ext>
            </p:extLst>
          </p:nvPr>
        </p:nvGraphicFramePr>
        <p:xfrm>
          <a:off x="457200" y="18288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EDDIE?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organization or fund codes</a:t>
            </a:r>
          </a:p>
          <a:p>
            <a:r>
              <a:rPr lang="en-US" dirty="0" smtClean="0"/>
              <a:t>Choice of parameters</a:t>
            </a:r>
          </a:p>
          <a:p>
            <a:r>
              <a:rPr lang="en-US" dirty="0" smtClean="0"/>
              <a:t>Can export report to excel</a:t>
            </a:r>
          </a:p>
          <a:p>
            <a:r>
              <a:rPr lang="en-US" dirty="0" smtClean="0"/>
              <a:t>Can save report parameters to favorites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FC883-4F6E-48DA-9F26-8D346CEA594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0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EC140-5524-4722-987E-6D26F6A5FBD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635635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https://eddie.ds.uillinois.edu/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My-UI-Financials?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851920"/>
              </p:ext>
            </p:extLst>
          </p:nvPr>
        </p:nvGraphicFramePr>
        <p:xfrm>
          <a:off x="457200" y="18288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FC883-4F6E-48DA-9F26-8D346CEA594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2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My-UI-Financials?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use, intuitive interface</a:t>
            </a:r>
          </a:p>
          <a:p>
            <a:r>
              <a:rPr lang="en-US" dirty="0" smtClean="0"/>
              <a:t>Finance and payroll reports in one place</a:t>
            </a:r>
          </a:p>
          <a:p>
            <a:r>
              <a:rPr lang="en-US" dirty="0" smtClean="0"/>
              <a:t>No experience with View Direct or EDDIE needed</a:t>
            </a:r>
          </a:p>
          <a:p>
            <a:r>
              <a:rPr lang="en-US" dirty="0" smtClean="0"/>
              <a:t>Easy way to distribute reports to PIs, Department Heads,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FC883-4F6E-48DA-9F26-8D346CEA594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733" y="4958849"/>
            <a:ext cx="3285067" cy="914400"/>
          </a:xfrm>
          <a:prstGeom prst="rect">
            <a:avLst/>
          </a:prstGeom>
        </p:spPr>
      </p:pic>
      <p:pic>
        <p:nvPicPr>
          <p:cNvPr id="6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7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Workshop Presenters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153E71-1055-4E95-BACE-67773C8A92B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5125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71496642"/>
              </p:ext>
            </p:extLst>
          </p:nvPr>
        </p:nvGraphicFramePr>
        <p:xfrm>
          <a:off x="457200" y="1827213"/>
          <a:ext cx="8229600" cy="452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EC140-5524-4722-987E-6D26F6A5FBD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7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352143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https://myuifinancials.uillinois.edu/myFi/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600200" y="3886200"/>
            <a:ext cx="6934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5410200"/>
            <a:ext cx="3505200" cy="609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5486400"/>
            <a:ext cx="3810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from DS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www.aits.uillinois.edu/services/reports_and_data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>
                <a:hlinkClick r:id="rId3"/>
              </a:rPr>
              <a:t>https://answers.uillinois.edu/ua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FC883-4F6E-48DA-9F26-8D346CEA594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209800"/>
            <a:ext cx="76104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75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Solution Library?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3584" y="1782763"/>
            <a:ext cx="4848416" cy="22263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FC883-4F6E-48DA-9F26-8D346CEA594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68" y="1782763"/>
            <a:ext cx="2792691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42052"/>
          <a:stretch/>
        </p:blipFill>
        <p:spPr>
          <a:xfrm>
            <a:off x="3536632" y="4068763"/>
            <a:ext cx="5226368" cy="2286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905000" y="1905000"/>
            <a:ext cx="1628584" cy="144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3932191"/>
            <a:ext cx="1066800" cy="350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611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FC883-4F6E-48DA-9F26-8D346CEA594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025" y="1600200"/>
            <a:ext cx="67619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26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Web Intelligence?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Intelligence is the </a:t>
            </a:r>
            <a:r>
              <a:rPr lang="en-US" dirty="0" err="1" smtClean="0"/>
              <a:t>BusinessObjects</a:t>
            </a:r>
            <a:r>
              <a:rPr lang="en-US" dirty="0" smtClean="0"/>
              <a:t> tool for ad hoc analysis.</a:t>
            </a:r>
          </a:p>
          <a:p>
            <a:r>
              <a:rPr lang="en-US" dirty="0" smtClean="0"/>
              <a:t>Available in Web-based (via EDDIE) and desktop versions.</a:t>
            </a:r>
          </a:p>
          <a:p>
            <a:r>
              <a:rPr lang="en-US" dirty="0" smtClean="0"/>
              <a:t>Allows for specific use reporting.</a:t>
            </a:r>
          </a:p>
          <a:p>
            <a:r>
              <a:rPr lang="en-US" dirty="0" smtClean="0"/>
              <a:t>Great for researching transactions                       and finding greater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FC883-4F6E-48DA-9F26-8D346CEA594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105400"/>
            <a:ext cx="108949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55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Solution Library or </a:t>
            </a:r>
            <a:r>
              <a:rPr lang="en-US" dirty="0" err="1"/>
              <a:t>WebI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Allows access to data in the Data Warehouse Environment via </a:t>
            </a:r>
            <a:r>
              <a:rPr lang="en-US" sz="2800" dirty="0" smtClean="0"/>
              <a:t>Universes.*</a:t>
            </a:r>
          </a:p>
          <a:p>
            <a:r>
              <a:rPr lang="en-US" sz="2800" dirty="0" smtClean="0"/>
              <a:t>Data sources can be combined including multiple universes and Excel data.</a:t>
            </a:r>
          </a:p>
          <a:p>
            <a:r>
              <a:rPr lang="en-US" sz="2800" dirty="0" smtClean="0"/>
              <a:t>Query filters can be modified and customized and reports can be scheduled to run and distribute.</a:t>
            </a:r>
          </a:p>
          <a:p>
            <a:r>
              <a:rPr lang="en-US" sz="2800" dirty="0" smtClean="0"/>
              <a:t>Report </a:t>
            </a:r>
            <a:r>
              <a:rPr lang="en-US" sz="2800" dirty="0"/>
              <a:t>W</a:t>
            </a:r>
            <a:r>
              <a:rPr lang="en-US" sz="2800" dirty="0" smtClean="0"/>
              <a:t>riting Training and Practice Labs are open monthly.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400" dirty="0" smtClean="0"/>
              <a:t>*Addition security access may be required.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FC883-4F6E-48DA-9F26-8D346CEA594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293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START </a:t>
            </a:r>
            <a:r>
              <a:rPr lang="en-US" dirty="0" err="1" smtClean="0"/>
              <a:t>myResearch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/>
              <a:t>START (</a:t>
            </a:r>
            <a:r>
              <a:rPr lang="en-US" sz="2300" dirty="0" err="1"/>
              <a:t>Systemwide</a:t>
            </a:r>
            <a:r>
              <a:rPr lang="en-US" sz="2300" dirty="0"/>
              <a:t> Tools for Administration of Research and Training) is the grants management software leveraging open source (</a:t>
            </a:r>
            <a:r>
              <a:rPr lang="en-US" sz="2300" dirty="0" err="1"/>
              <a:t>Kuali</a:t>
            </a:r>
            <a:r>
              <a:rPr lang="en-US" sz="2300" dirty="0"/>
              <a:t> </a:t>
            </a:r>
            <a:r>
              <a:rPr lang="en-US" sz="2300" dirty="0" err="1"/>
              <a:t>Coeus</a:t>
            </a:r>
            <a:r>
              <a:rPr lang="en-US" sz="2300" dirty="0"/>
              <a:t>) as well as University of Illinois developed software.  </a:t>
            </a:r>
            <a:r>
              <a:rPr lang="en-US" sz="2300" dirty="0" err="1"/>
              <a:t>myResearch</a:t>
            </a:r>
            <a:r>
              <a:rPr lang="en-US" sz="2300" dirty="0"/>
              <a:t> is the Principal Investigator (PI) portal that will integrate and display information from a number of different university systems, giving faculty access to the information they need to prepare, submit, route, and manage their grants. </a:t>
            </a:r>
            <a:endParaRPr lang="en-US" sz="2300" dirty="0" smtClean="0"/>
          </a:p>
          <a:p>
            <a:r>
              <a:rPr lang="en-US" sz="2300" dirty="0"/>
              <a:t>The </a:t>
            </a:r>
            <a:r>
              <a:rPr lang="en-US" sz="2300" dirty="0" err="1"/>
              <a:t>myResearch</a:t>
            </a:r>
            <a:r>
              <a:rPr lang="en-US" sz="2300" dirty="0"/>
              <a:t> Portal is an online system designed to provide a central point for both faculty members and designated staff to access sponsored research portfolio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FC883-4F6E-48DA-9F26-8D346CEA594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254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</a:t>
            </a:r>
            <a:r>
              <a:rPr lang="en-US" dirty="0" err="1" smtClean="0"/>
              <a:t>myResearch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/>
              <a:t>myResearch</a:t>
            </a:r>
            <a:r>
              <a:rPr lang="en-US" sz="2800" dirty="0"/>
              <a:t> Portal provides quick and easy access to information regarding a principal investigator’s sponsored research portfolio, including information regarding pending proposals, negotiations, active awards, closed awards, non-funded proposals, and the financial status of active awards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://myresearch.uillinois.edu/home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://myresearch.uillinois.edu/piPortal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FC883-4F6E-48DA-9F26-8D346CEA594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452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OBFS Training Center </a:t>
            </a:r>
          </a:p>
          <a:p>
            <a:pPr marL="0" indent="0">
              <a:buNone/>
            </a:pPr>
            <a:r>
              <a:rPr lang="en-US" sz="2400" dirty="0" smtClean="0"/>
              <a:t>	(Job Aids, On-line and instructor-lead courses) 	</a:t>
            </a: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://www.obfs.uillinois.edu/training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Decision </a:t>
            </a:r>
            <a:r>
              <a:rPr lang="en-US" dirty="0"/>
              <a:t>Support Training </a:t>
            </a:r>
            <a:endParaRPr lang="en-US" dirty="0" smtClean="0"/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(On-line and instructor-lead courses) 	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://www.aits.uillinois.edu/services/reports_and_data/help_and_training/training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dirty="0"/>
              <a:t>General </a:t>
            </a:r>
            <a:r>
              <a:rPr lang="en-US" dirty="0" smtClean="0"/>
              <a:t>Search )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>
                <a:hlinkClick r:id="rId4"/>
              </a:rPr>
              <a:t>https://answers.uillinois.edu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FC883-4F6E-48DA-9F26-8D346CEA594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714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Workshop Summary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After this workshop you can </a:t>
            </a:r>
          </a:p>
          <a:p>
            <a:pPr lvl="1" eaLnBrk="1" hangingPunct="1"/>
            <a:r>
              <a:rPr lang="en-US" altLang="en-US" dirty="0" smtClean="0"/>
              <a:t>Identify </a:t>
            </a:r>
            <a:r>
              <a:rPr lang="en-US" altLang="en-US" dirty="0"/>
              <a:t>the different reporting and data tools available</a:t>
            </a:r>
          </a:p>
          <a:p>
            <a:pPr lvl="1" eaLnBrk="1" hangingPunct="1"/>
            <a:r>
              <a:rPr lang="en-US" altLang="en-US" dirty="0"/>
              <a:t>Determine when and why to use each option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876746-6761-444B-90CD-06FF230090E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23557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91781"/>
            <a:ext cx="3223081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Please …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Turn off cell phones.</a:t>
            </a:r>
          </a:p>
          <a:p>
            <a:pPr eaLnBrk="1" hangingPunct="1"/>
            <a:r>
              <a:rPr lang="en-US" altLang="en-US" dirty="0" smtClean="0"/>
              <a:t>Avoid side conversations.</a:t>
            </a:r>
          </a:p>
          <a:p>
            <a:pPr eaLnBrk="1" hangingPunct="1"/>
            <a:r>
              <a:rPr lang="en-US" altLang="en-US" dirty="0" smtClean="0"/>
              <a:t>Hold questions until the end.</a:t>
            </a:r>
          </a:p>
          <a:p>
            <a:pPr eaLnBrk="1" hangingPunct="1"/>
            <a:r>
              <a:rPr lang="en-US" altLang="en-US" dirty="0" smtClean="0"/>
              <a:t>Sign the attendance roster.</a:t>
            </a:r>
          </a:p>
          <a:p>
            <a:pPr eaLnBrk="1" hangingPunct="1"/>
            <a:r>
              <a:rPr lang="en-US" altLang="en-US" dirty="0" smtClean="0"/>
              <a:t>Complete the evaluation at the end of the workshop.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7AA512-29A6-4D28-A454-6EE55560D1C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6149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B02454-11E0-4609-BA16-92007A1DB21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7432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Questions / Concerns?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Workshop Objectives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Identify the different reporting and data tools available</a:t>
            </a:r>
          </a:p>
          <a:p>
            <a:pPr eaLnBrk="1" hangingPunct="1"/>
            <a:r>
              <a:rPr lang="en-US" altLang="en-US" dirty="0" smtClean="0"/>
              <a:t>Determine when and why to use each option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25BB15-E739-437F-A98C-D5277F82CFF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7173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3990975"/>
            <a:ext cx="35655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View Direct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Static month-end standard finance reports</a:t>
            </a:r>
          </a:p>
          <a:p>
            <a:pPr eaLnBrk="1" hangingPunct="1"/>
            <a:r>
              <a:rPr lang="en-US" altLang="en-US" dirty="0" smtClean="0"/>
              <a:t>HR/Pay reports</a:t>
            </a:r>
          </a:p>
          <a:p>
            <a:pPr eaLnBrk="1" hangingPunct="1"/>
            <a:r>
              <a:rPr lang="en-US" altLang="en-US" dirty="0" smtClean="0"/>
              <a:t>FOAPAL Hierarchy reports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F0576F-B27B-4B47-9120-6F527F0C5B2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8197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75050"/>
            <a:ext cx="3319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Standard Financial Reports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408584"/>
              </p:ext>
            </p:extLst>
          </p:nvPr>
        </p:nvGraphicFramePr>
        <p:xfrm>
          <a:off x="457200" y="18288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768143-8A0B-4127-9E98-EDDD504EE31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74320"/>
            <a:ext cx="1755800" cy="42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71605454"/>
              </p:ext>
            </p:extLst>
          </p:nvPr>
        </p:nvGraphicFramePr>
        <p:xfrm>
          <a:off x="457200" y="1828799"/>
          <a:ext cx="8229600" cy="447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HR/Pay Reports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C60A62-1D45-4043-975F-BEF7C8C3B7B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6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FOAPAL Hierarchy Reports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Account Index Report</a:t>
            </a:r>
          </a:p>
          <a:p>
            <a:r>
              <a:rPr lang="en-US" altLang="en-US" dirty="0" smtClean="0"/>
              <a:t>Account Hierarchy Report</a:t>
            </a:r>
          </a:p>
          <a:p>
            <a:r>
              <a:rPr lang="en-US" altLang="en-US" dirty="0" smtClean="0"/>
              <a:t>Activity Code Report</a:t>
            </a:r>
          </a:p>
          <a:p>
            <a:r>
              <a:rPr lang="en-US" altLang="en-US" dirty="0" smtClean="0"/>
              <a:t>Fund Hierarchy Report</a:t>
            </a:r>
          </a:p>
          <a:p>
            <a:r>
              <a:rPr lang="en-US" altLang="en-US" dirty="0" smtClean="0"/>
              <a:t>Location Hierarchy Report</a:t>
            </a:r>
          </a:p>
          <a:p>
            <a:r>
              <a:rPr lang="en-US" altLang="en-US" dirty="0" smtClean="0"/>
              <a:t>Organization Hierarchy Report</a:t>
            </a:r>
          </a:p>
          <a:p>
            <a:r>
              <a:rPr lang="en-US" altLang="en-US" dirty="0" smtClean="0"/>
              <a:t>Program Hierarchy Report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C35524-760A-4E7B-98AA-2B848A8D4C7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1331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2362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View Direct?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access to print reports by organization code for reconciliation</a:t>
            </a:r>
          </a:p>
          <a:p>
            <a:r>
              <a:rPr lang="en-US" dirty="0" smtClean="0"/>
              <a:t>Only one or few organization codes</a:t>
            </a:r>
          </a:p>
          <a:p>
            <a:r>
              <a:rPr lang="en-US" dirty="0" smtClean="0"/>
              <a:t>Few self-supporting funds</a:t>
            </a:r>
          </a:p>
          <a:p>
            <a:r>
              <a:rPr lang="en-US" dirty="0" smtClean="0"/>
              <a:t>Don’t distribute by CFOP to PIs, Department Head,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FC883-4F6E-48DA-9F26-8D346CEA594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7" descr="C:\Users\apikty2.UOFI\AppData\Local\Microsoft\Windows\Temporary Internet Files\Low\Content.IE5\OKFJKH2E\CAMP.SIDE.NOTL.SM.WH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6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806</Words>
  <Application>Microsoft Office PowerPoint</Application>
  <PresentationFormat>On-screen Show (4:3)</PresentationFormat>
  <Paragraphs>198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Garamond</vt:lpstr>
      <vt:lpstr>Office Theme</vt:lpstr>
      <vt:lpstr>Report Retrieval Options</vt:lpstr>
      <vt:lpstr>Workshop Presenters</vt:lpstr>
      <vt:lpstr>Please …</vt:lpstr>
      <vt:lpstr>Workshop Objectives</vt:lpstr>
      <vt:lpstr>View Direct</vt:lpstr>
      <vt:lpstr>Standard Financial Reports</vt:lpstr>
      <vt:lpstr>HR/Pay Reports</vt:lpstr>
      <vt:lpstr>FOAPAL Hierarchy Reports</vt:lpstr>
      <vt:lpstr>Why Use View Direct?</vt:lpstr>
      <vt:lpstr>PowerPoint Presentation</vt:lpstr>
      <vt:lpstr>Enterprise Data Delivery &amp; Information Environment</vt:lpstr>
      <vt:lpstr>Operating Ledger Reports</vt:lpstr>
      <vt:lpstr>General Ledger Reports</vt:lpstr>
      <vt:lpstr>Fixed Asset Reports</vt:lpstr>
      <vt:lpstr>A/R, Grants &amp; Purchasing Reports</vt:lpstr>
      <vt:lpstr>Why Use EDDIE?</vt:lpstr>
      <vt:lpstr>PowerPoint Presentation</vt:lpstr>
      <vt:lpstr>What is My-UI-Financials?</vt:lpstr>
      <vt:lpstr>Why Use My-UI-Financials?</vt:lpstr>
      <vt:lpstr>PowerPoint Presentation</vt:lpstr>
      <vt:lpstr>Resources from DS Website</vt:lpstr>
      <vt:lpstr>What is Solution Library?</vt:lpstr>
      <vt:lpstr>Solution Library</vt:lpstr>
      <vt:lpstr>What is Web Intelligence?</vt:lpstr>
      <vt:lpstr>Why use Solution Library or WebI?</vt:lpstr>
      <vt:lpstr>What is START myResearch?</vt:lpstr>
      <vt:lpstr>Why use myResearch?</vt:lpstr>
      <vt:lpstr>Additional Resources</vt:lpstr>
      <vt:lpstr>Workshop Summary</vt:lpstr>
      <vt:lpstr>PowerPoint Presentation</vt:lpstr>
    </vt:vector>
  </TitlesOfParts>
  <Company>University of Illinois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malcolm@uillinois.edu</dc:creator>
  <cp:lastModifiedBy>Malcolm, Mary</cp:lastModifiedBy>
  <cp:revision>87</cp:revision>
  <cp:lastPrinted>2016-03-28T16:59:06Z</cp:lastPrinted>
  <dcterms:created xsi:type="dcterms:W3CDTF">2009-01-14T14:45:43Z</dcterms:created>
  <dcterms:modified xsi:type="dcterms:W3CDTF">2016-04-18T20:07:59Z</dcterms:modified>
</cp:coreProperties>
</file>